
<file path=[Content_Types].xml><?xml version="1.0" encoding="utf-8"?>
<Types xmlns="http://schemas.openxmlformats.org/package/2006/content-types">
  <Default Extension="xml" ContentType="application/xml"/>
  <Default Extension="rels" ContentType="application/vnd.openxmlformats-package.relationships+xml"/>
  <Default Extension="emf" ContentType="image/x-emf"/>
  <Default Extension="vml" ContentType="application/vnd.openxmlformats-officedocument.vmlDrawing"/>
  <Default Extension="xls" ContentType="application/vnd.ms-exce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0"/>
  </p:notesMasterIdLst>
  <p:sldIdLst>
    <p:sldId id="260" r:id="rId3"/>
    <p:sldId id="256" r:id="rId4"/>
    <p:sldId id="257" r:id="rId5"/>
    <p:sldId id="258" r:id="rId6"/>
    <p:sldId id="259" r:id="rId7"/>
    <p:sldId id="261" r:id="rId8"/>
    <p:sldId id="262" r:id="rId9"/>
  </p:sldIdLst>
  <p:sldSz cx="9144000" cy="27432000"/>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9800"/>
    <a:srgbClr val="D9614C"/>
    <a:srgbClr val="CA2B1C"/>
    <a:srgbClr val="FFD462"/>
    <a:srgbClr val="EAA100"/>
    <a:srgbClr val="1CDFFD"/>
    <a:srgbClr val="CA0000"/>
    <a:srgbClr val="E40000"/>
    <a:srgbClr val="AA2000"/>
    <a:srgbClr val="FFCC0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5" d="100"/>
          <a:sy n="85" d="100"/>
        </p:scale>
        <p:origin x="-1544" y="6296"/>
      </p:cViewPr>
      <p:guideLst>
        <p:guide orient="horz" pos="86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609A9D-0670-9C40-AE4E-73EAF296F82C}" type="datetimeFigureOut">
              <a:rPr lang="en-US" smtClean="0"/>
              <a:t>5/20/15</a:t>
            </a:fld>
            <a:endParaRPr lang="en-US"/>
          </a:p>
        </p:txBody>
      </p:sp>
      <p:sp>
        <p:nvSpPr>
          <p:cNvPr id="4" name="Slide Image Placeholder 3"/>
          <p:cNvSpPr>
            <a:spLocks noGrp="1" noRot="1" noChangeAspect="1"/>
          </p:cNvSpPr>
          <p:nvPr>
            <p:ph type="sldImg" idx="2"/>
          </p:nvPr>
        </p:nvSpPr>
        <p:spPr>
          <a:xfrm>
            <a:off x="2857500" y="685800"/>
            <a:ext cx="1143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381086-02C1-E749-81E8-133770756C29}" type="slidenum">
              <a:rPr lang="en-US" smtClean="0"/>
              <a:t>‹#›</a:t>
            </a:fld>
            <a:endParaRPr lang="en-US"/>
          </a:p>
        </p:txBody>
      </p:sp>
    </p:spTree>
    <p:extLst>
      <p:ext uri="{BB962C8B-B14F-4D97-AF65-F5344CB8AC3E}">
        <p14:creationId xmlns:p14="http://schemas.microsoft.com/office/powerpoint/2010/main" val="19685187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53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endParaRPr lang="en-US">
              <a:latin typeface="Calibri" charset="0"/>
            </a:endParaRPr>
          </a:p>
        </p:txBody>
      </p:sp>
      <p:sp>
        <p:nvSpPr>
          <p:cNvPr id="153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275C354A-C592-0F4A-9236-26999CED0343}" type="slidenum">
              <a:rPr lang="en-US" sz="1200">
                <a:solidFill>
                  <a:prstClr val="black"/>
                </a:solidFill>
              </a:rPr>
              <a:pPr eaLnBrk="1" hangingPunct="1"/>
              <a:t>7</a:t>
            </a:fld>
            <a:endParaRPr lang="en-US" sz="120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21702"/>
            <a:ext cx="7772400" cy="5880100"/>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15544800"/>
            <a:ext cx="6400800" cy="70104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7F8420B-FA5B-5D42-9F73-926347ADB11B}" type="datetimeFigureOut">
              <a:rPr lang="en-US"/>
              <a:pPr>
                <a:defRPr/>
              </a:pPr>
              <a:t>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694454-019B-EA4D-A8CD-EAD5A7A3F5C7}" type="slidenum">
              <a:rPr lang="en-US"/>
              <a:pPr>
                <a:defRPr/>
              </a:pPr>
              <a:t>‹#›</a:t>
            </a:fld>
            <a:endParaRPr lang="en-US"/>
          </a:p>
        </p:txBody>
      </p:sp>
    </p:spTree>
    <p:extLst>
      <p:ext uri="{BB962C8B-B14F-4D97-AF65-F5344CB8AC3E}">
        <p14:creationId xmlns:p14="http://schemas.microsoft.com/office/powerpoint/2010/main" val="3244444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9854896-4381-9244-87BF-3EF6395076E8}" type="datetimeFigureOut">
              <a:rPr lang="en-US"/>
              <a:pPr>
                <a:defRPr/>
              </a:pPr>
              <a:t>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20918B-8F69-0245-9EDC-29D5C342EC23}" type="slidenum">
              <a:rPr lang="en-US"/>
              <a:pPr>
                <a:defRPr/>
              </a:pPr>
              <a:t>‹#›</a:t>
            </a:fld>
            <a:endParaRPr lang="en-US"/>
          </a:p>
        </p:txBody>
      </p:sp>
    </p:spTree>
    <p:extLst>
      <p:ext uri="{BB962C8B-B14F-4D97-AF65-F5344CB8AC3E}">
        <p14:creationId xmlns:p14="http://schemas.microsoft.com/office/powerpoint/2010/main" val="207435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394200"/>
            <a:ext cx="2057400" cy="93624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394200"/>
            <a:ext cx="6019800" cy="93624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07A6985-873D-6E4D-89DC-9ACE2F555E07}" type="datetimeFigureOut">
              <a:rPr lang="en-US"/>
              <a:pPr>
                <a:defRPr/>
              </a:pPr>
              <a:t>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7747B8-B5A2-BC49-949A-10D6E3066DDA}" type="slidenum">
              <a:rPr lang="en-US"/>
              <a:pPr>
                <a:defRPr/>
              </a:pPr>
              <a:t>‹#›</a:t>
            </a:fld>
            <a:endParaRPr lang="en-US"/>
          </a:p>
        </p:txBody>
      </p:sp>
    </p:spTree>
    <p:extLst>
      <p:ext uri="{BB962C8B-B14F-4D97-AF65-F5344CB8AC3E}">
        <p14:creationId xmlns:p14="http://schemas.microsoft.com/office/powerpoint/2010/main" val="2378339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21702"/>
            <a:ext cx="7772400" cy="5880100"/>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15544800"/>
            <a:ext cx="6400800" cy="70104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DB3C7D0-326F-BF44-8A7E-B87DE22CBED5}" type="datetimeFigureOut">
              <a:rPr lang="en-US"/>
              <a:pPr>
                <a:defRPr/>
              </a:pPr>
              <a:t>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lvl1pPr>
              <a:defRPr/>
            </a:lvl1pPr>
          </a:lstStyle>
          <a:p>
            <a:pPr>
              <a:defRPr/>
            </a:pPr>
            <a:fld id="{779A7EC3-479F-B840-B064-E6EAA7B1EC25}" type="slidenum">
              <a:rPr lang="en-US"/>
              <a:pPr>
                <a:defRPr/>
              </a:pPr>
              <a:t>‹#›</a:t>
            </a:fld>
            <a:endParaRPr lang="en-US"/>
          </a:p>
        </p:txBody>
      </p:sp>
    </p:spTree>
    <p:extLst>
      <p:ext uri="{BB962C8B-B14F-4D97-AF65-F5344CB8AC3E}">
        <p14:creationId xmlns:p14="http://schemas.microsoft.com/office/powerpoint/2010/main" val="4049157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1030939-002F-994E-AE17-7FCA6784A007}" type="datetimeFigureOut">
              <a:rPr lang="en-US"/>
              <a:pPr>
                <a:defRPr/>
              </a:pPr>
              <a:t>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lvl1pPr>
              <a:defRPr/>
            </a:lvl1pPr>
          </a:lstStyle>
          <a:p>
            <a:pPr>
              <a:defRPr/>
            </a:pPr>
            <a:fld id="{FE4C66E8-A6C5-6645-B461-F5F8B762A3A0}" type="slidenum">
              <a:rPr lang="en-US"/>
              <a:pPr>
                <a:defRPr/>
              </a:pPr>
              <a:t>‹#›</a:t>
            </a:fld>
            <a:endParaRPr lang="en-US"/>
          </a:p>
        </p:txBody>
      </p:sp>
    </p:spTree>
    <p:extLst>
      <p:ext uri="{BB962C8B-B14F-4D97-AF65-F5344CB8AC3E}">
        <p14:creationId xmlns:p14="http://schemas.microsoft.com/office/powerpoint/2010/main" val="1450460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7627602"/>
            <a:ext cx="7772400" cy="54483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11626854"/>
            <a:ext cx="7772400" cy="600074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08B0DBA-6CBD-7541-B577-C20926A91A3C}" type="datetimeFigureOut">
              <a:rPr lang="en-US"/>
              <a:pPr>
                <a:defRPr/>
              </a:pPr>
              <a:t>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lvl1pPr>
              <a:defRPr/>
            </a:lvl1pPr>
          </a:lstStyle>
          <a:p>
            <a:pPr>
              <a:defRPr/>
            </a:pPr>
            <a:fld id="{0D0710B5-3AF4-2441-9684-FF104F8AA310}" type="slidenum">
              <a:rPr lang="en-US"/>
              <a:pPr>
                <a:defRPr/>
              </a:pPr>
              <a:t>‹#›</a:t>
            </a:fld>
            <a:endParaRPr lang="en-US"/>
          </a:p>
        </p:txBody>
      </p:sp>
    </p:spTree>
    <p:extLst>
      <p:ext uri="{BB962C8B-B14F-4D97-AF65-F5344CB8AC3E}">
        <p14:creationId xmlns:p14="http://schemas.microsoft.com/office/powerpoint/2010/main" val="1715438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5603200"/>
            <a:ext cx="4038600" cy="7241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5603200"/>
            <a:ext cx="4038600" cy="7241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617235F-FF5B-2849-A861-1A865BA37BD8}" type="datetimeFigureOut">
              <a:rPr lang="en-US"/>
              <a:pPr>
                <a:defRPr/>
              </a:pPr>
              <a:t>5/20/15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7" name="Slide Number Placeholder 5"/>
          <p:cNvSpPr>
            <a:spLocks noGrp="1"/>
          </p:cNvSpPr>
          <p:nvPr>
            <p:ph type="sldNum" sz="quarter" idx="12"/>
          </p:nvPr>
        </p:nvSpPr>
        <p:spPr/>
        <p:txBody>
          <a:bodyPr/>
          <a:lstStyle>
            <a:lvl1pPr>
              <a:defRPr/>
            </a:lvl1pPr>
          </a:lstStyle>
          <a:p>
            <a:pPr>
              <a:defRPr/>
            </a:pPr>
            <a:fld id="{829742CE-0CB1-B943-B3B6-7376FD1DBC96}" type="slidenum">
              <a:rPr lang="en-US"/>
              <a:pPr>
                <a:defRPr/>
              </a:pPr>
              <a:t>‹#›</a:t>
            </a:fld>
            <a:endParaRPr lang="en-US"/>
          </a:p>
        </p:txBody>
      </p:sp>
    </p:spTree>
    <p:extLst>
      <p:ext uri="{BB962C8B-B14F-4D97-AF65-F5344CB8AC3E}">
        <p14:creationId xmlns:p14="http://schemas.microsoft.com/office/powerpoint/2010/main" val="939119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98552"/>
            <a:ext cx="8229600" cy="4572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6140452"/>
            <a:ext cx="4040188" cy="255904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8699500"/>
            <a:ext cx="4040188" cy="158051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6140452"/>
            <a:ext cx="4041775" cy="255904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8699500"/>
            <a:ext cx="4041775" cy="158051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A686ABD-8327-8445-9561-069F598D9C48}" type="datetimeFigureOut">
              <a:rPr lang="en-US"/>
              <a:pPr>
                <a:defRPr/>
              </a:pPr>
              <a:t>5/20/15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9" name="Slide Number Placeholder 5"/>
          <p:cNvSpPr>
            <a:spLocks noGrp="1"/>
          </p:cNvSpPr>
          <p:nvPr>
            <p:ph type="sldNum" sz="quarter" idx="12"/>
          </p:nvPr>
        </p:nvSpPr>
        <p:spPr/>
        <p:txBody>
          <a:bodyPr/>
          <a:lstStyle>
            <a:lvl1pPr>
              <a:defRPr/>
            </a:lvl1pPr>
          </a:lstStyle>
          <a:p>
            <a:pPr>
              <a:defRPr/>
            </a:pPr>
            <a:fld id="{76D19FCB-6E75-904C-9F43-8EC7C3CA9BB6}" type="slidenum">
              <a:rPr lang="en-US"/>
              <a:pPr>
                <a:defRPr/>
              </a:pPr>
              <a:t>‹#›</a:t>
            </a:fld>
            <a:endParaRPr lang="en-US"/>
          </a:p>
        </p:txBody>
      </p:sp>
    </p:spTree>
    <p:extLst>
      <p:ext uri="{BB962C8B-B14F-4D97-AF65-F5344CB8AC3E}">
        <p14:creationId xmlns:p14="http://schemas.microsoft.com/office/powerpoint/2010/main" val="40035486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1B2C272-E9D6-0D42-B48C-64EAAF7AA24E}" type="datetimeFigureOut">
              <a:rPr lang="en-US"/>
              <a:pPr>
                <a:defRPr/>
              </a:pPr>
              <a:t>5/20/15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5" name="Slide Number Placeholder 5"/>
          <p:cNvSpPr>
            <a:spLocks noGrp="1"/>
          </p:cNvSpPr>
          <p:nvPr>
            <p:ph type="sldNum" sz="quarter" idx="12"/>
          </p:nvPr>
        </p:nvSpPr>
        <p:spPr/>
        <p:txBody>
          <a:bodyPr/>
          <a:lstStyle>
            <a:lvl1pPr>
              <a:defRPr/>
            </a:lvl1pPr>
          </a:lstStyle>
          <a:p>
            <a:pPr>
              <a:defRPr/>
            </a:pPr>
            <a:fld id="{D94BC722-DF12-BB42-90F3-2DFF760AF05A}" type="slidenum">
              <a:rPr lang="en-US"/>
              <a:pPr>
                <a:defRPr/>
              </a:pPr>
              <a:t>‹#›</a:t>
            </a:fld>
            <a:endParaRPr lang="en-US"/>
          </a:p>
        </p:txBody>
      </p:sp>
    </p:spTree>
    <p:extLst>
      <p:ext uri="{BB962C8B-B14F-4D97-AF65-F5344CB8AC3E}">
        <p14:creationId xmlns:p14="http://schemas.microsoft.com/office/powerpoint/2010/main" val="24954922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ABA39AD-D240-4B44-B60E-190A88CA5C4E}" type="datetimeFigureOut">
              <a:rPr lang="en-US"/>
              <a:pPr>
                <a:defRPr/>
              </a:pPr>
              <a:t>5/20/15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4" name="Slide Number Placeholder 5"/>
          <p:cNvSpPr>
            <a:spLocks noGrp="1"/>
          </p:cNvSpPr>
          <p:nvPr>
            <p:ph type="sldNum" sz="quarter" idx="12"/>
          </p:nvPr>
        </p:nvSpPr>
        <p:spPr/>
        <p:txBody>
          <a:bodyPr/>
          <a:lstStyle>
            <a:lvl1pPr>
              <a:defRPr/>
            </a:lvl1pPr>
          </a:lstStyle>
          <a:p>
            <a:pPr>
              <a:defRPr/>
            </a:pPr>
            <a:fld id="{AA0D7DB8-FFC8-1943-B192-A75AF0B11325}" type="slidenum">
              <a:rPr lang="en-US"/>
              <a:pPr>
                <a:defRPr/>
              </a:pPr>
              <a:t>‹#›</a:t>
            </a:fld>
            <a:endParaRPr lang="en-US"/>
          </a:p>
        </p:txBody>
      </p:sp>
    </p:spTree>
    <p:extLst>
      <p:ext uri="{BB962C8B-B14F-4D97-AF65-F5344CB8AC3E}">
        <p14:creationId xmlns:p14="http://schemas.microsoft.com/office/powerpoint/2010/main" val="9986864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1092200"/>
            <a:ext cx="3008313" cy="46482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092202"/>
            <a:ext cx="5111750" cy="2341245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5740402"/>
            <a:ext cx="3008313" cy="187642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214543D-442E-D34C-9460-CFC411FFB427}" type="datetimeFigureOut">
              <a:rPr lang="en-US"/>
              <a:pPr>
                <a:defRPr/>
              </a:pPr>
              <a:t>5/20/15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7" name="Slide Number Placeholder 5"/>
          <p:cNvSpPr>
            <a:spLocks noGrp="1"/>
          </p:cNvSpPr>
          <p:nvPr>
            <p:ph type="sldNum" sz="quarter" idx="12"/>
          </p:nvPr>
        </p:nvSpPr>
        <p:spPr/>
        <p:txBody>
          <a:bodyPr/>
          <a:lstStyle>
            <a:lvl1pPr>
              <a:defRPr/>
            </a:lvl1pPr>
          </a:lstStyle>
          <a:p>
            <a:pPr>
              <a:defRPr/>
            </a:pPr>
            <a:fld id="{85FF77CB-D03A-354E-A56C-B28162BBD11E}" type="slidenum">
              <a:rPr lang="en-US"/>
              <a:pPr>
                <a:defRPr/>
              </a:pPr>
              <a:t>‹#›</a:t>
            </a:fld>
            <a:endParaRPr lang="en-US"/>
          </a:p>
        </p:txBody>
      </p:sp>
    </p:spTree>
    <p:extLst>
      <p:ext uri="{BB962C8B-B14F-4D97-AF65-F5344CB8AC3E}">
        <p14:creationId xmlns:p14="http://schemas.microsoft.com/office/powerpoint/2010/main" val="4237203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1A1A776-91EF-E140-A43B-CAABD908D307}" type="datetimeFigureOut">
              <a:rPr lang="en-US"/>
              <a:pPr>
                <a:defRPr/>
              </a:pPr>
              <a:t>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1EDD3B4-216F-CF4F-9659-78DAA335A972}" type="slidenum">
              <a:rPr lang="en-US"/>
              <a:pPr>
                <a:defRPr/>
              </a:pPr>
              <a:t>‹#›</a:t>
            </a:fld>
            <a:endParaRPr lang="en-US"/>
          </a:p>
        </p:txBody>
      </p:sp>
    </p:spTree>
    <p:extLst>
      <p:ext uri="{BB962C8B-B14F-4D97-AF65-F5344CB8AC3E}">
        <p14:creationId xmlns:p14="http://schemas.microsoft.com/office/powerpoint/2010/main" val="12661114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19202400"/>
            <a:ext cx="5486400" cy="226695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2451100"/>
            <a:ext cx="5486400" cy="164592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21469352"/>
            <a:ext cx="5486400" cy="321944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0B3DCE8-5BFF-D342-A4BC-834216828E3C}" type="datetimeFigureOut">
              <a:rPr lang="en-US"/>
              <a:pPr>
                <a:defRPr/>
              </a:pPr>
              <a:t>5/20/15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7" name="Slide Number Placeholder 5"/>
          <p:cNvSpPr>
            <a:spLocks noGrp="1"/>
          </p:cNvSpPr>
          <p:nvPr>
            <p:ph type="sldNum" sz="quarter" idx="12"/>
          </p:nvPr>
        </p:nvSpPr>
        <p:spPr/>
        <p:txBody>
          <a:bodyPr/>
          <a:lstStyle>
            <a:lvl1pPr>
              <a:defRPr/>
            </a:lvl1pPr>
          </a:lstStyle>
          <a:p>
            <a:pPr>
              <a:defRPr/>
            </a:pPr>
            <a:fld id="{DC9D7DA1-C6ED-4B46-B691-5C031C0A9019}" type="slidenum">
              <a:rPr lang="en-US"/>
              <a:pPr>
                <a:defRPr/>
              </a:pPr>
              <a:t>‹#›</a:t>
            </a:fld>
            <a:endParaRPr lang="en-US"/>
          </a:p>
        </p:txBody>
      </p:sp>
    </p:spTree>
    <p:extLst>
      <p:ext uri="{BB962C8B-B14F-4D97-AF65-F5344CB8AC3E}">
        <p14:creationId xmlns:p14="http://schemas.microsoft.com/office/powerpoint/2010/main" val="39619958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B519059-2B64-2541-9124-181DCAB785D3}" type="datetimeFigureOut">
              <a:rPr lang="en-US"/>
              <a:pPr>
                <a:defRPr/>
              </a:pPr>
              <a:t>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lvl1pPr>
              <a:defRPr/>
            </a:lvl1pPr>
          </a:lstStyle>
          <a:p>
            <a:pPr>
              <a:defRPr/>
            </a:pPr>
            <a:fld id="{C0935D9B-C2D5-EC4C-85E6-B33E07A43095}" type="slidenum">
              <a:rPr lang="en-US"/>
              <a:pPr>
                <a:defRPr/>
              </a:pPr>
              <a:t>‹#›</a:t>
            </a:fld>
            <a:endParaRPr lang="en-US"/>
          </a:p>
        </p:txBody>
      </p:sp>
    </p:spTree>
    <p:extLst>
      <p:ext uri="{BB962C8B-B14F-4D97-AF65-F5344CB8AC3E}">
        <p14:creationId xmlns:p14="http://schemas.microsoft.com/office/powerpoint/2010/main" val="31817386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394200"/>
            <a:ext cx="2057400" cy="93624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394200"/>
            <a:ext cx="6019800" cy="93624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7753C22-09B5-7F40-9F29-C20816C3D763}" type="datetimeFigureOut">
              <a:rPr lang="en-US"/>
              <a:pPr>
                <a:defRPr/>
              </a:pPr>
              <a:t>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lvl1pPr>
              <a:defRPr/>
            </a:lvl1pPr>
          </a:lstStyle>
          <a:p>
            <a:pPr>
              <a:defRPr/>
            </a:pPr>
            <a:fld id="{01056CD8-1267-6447-ABBD-9A7D1416C4F8}" type="slidenum">
              <a:rPr lang="en-US"/>
              <a:pPr>
                <a:defRPr/>
              </a:pPr>
              <a:t>‹#›</a:t>
            </a:fld>
            <a:endParaRPr lang="en-US"/>
          </a:p>
        </p:txBody>
      </p:sp>
    </p:spTree>
    <p:extLst>
      <p:ext uri="{BB962C8B-B14F-4D97-AF65-F5344CB8AC3E}">
        <p14:creationId xmlns:p14="http://schemas.microsoft.com/office/powerpoint/2010/main" val="1503028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7627602"/>
            <a:ext cx="7772400" cy="54483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11626854"/>
            <a:ext cx="7772400" cy="600074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12FF383-451D-454F-B4DA-DFDAA29F1CF6}" type="datetimeFigureOut">
              <a:rPr lang="en-US"/>
              <a:pPr>
                <a:defRPr/>
              </a:pPr>
              <a:t>5/20/15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B1D36A-7B0E-EF44-9A0C-7215E5835935}" type="slidenum">
              <a:rPr lang="en-US"/>
              <a:pPr>
                <a:defRPr/>
              </a:pPr>
              <a:t>‹#›</a:t>
            </a:fld>
            <a:endParaRPr lang="en-US"/>
          </a:p>
        </p:txBody>
      </p:sp>
    </p:spTree>
    <p:extLst>
      <p:ext uri="{BB962C8B-B14F-4D97-AF65-F5344CB8AC3E}">
        <p14:creationId xmlns:p14="http://schemas.microsoft.com/office/powerpoint/2010/main" val="3568076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5603200"/>
            <a:ext cx="4038600" cy="7241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5603200"/>
            <a:ext cx="4038600" cy="7241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5CD234D-B5FD-A74A-AE1E-2FF653D2FCEF}" type="datetimeFigureOut">
              <a:rPr lang="en-US"/>
              <a:pPr>
                <a:defRPr/>
              </a:pPr>
              <a:t>5/20/15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B11B7A7-995C-F342-AB4A-F9F7D5202491}" type="slidenum">
              <a:rPr lang="en-US"/>
              <a:pPr>
                <a:defRPr/>
              </a:pPr>
              <a:t>‹#›</a:t>
            </a:fld>
            <a:endParaRPr lang="en-US"/>
          </a:p>
        </p:txBody>
      </p:sp>
    </p:spTree>
    <p:extLst>
      <p:ext uri="{BB962C8B-B14F-4D97-AF65-F5344CB8AC3E}">
        <p14:creationId xmlns:p14="http://schemas.microsoft.com/office/powerpoint/2010/main" val="3398445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98552"/>
            <a:ext cx="8229600" cy="4572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6140452"/>
            <a:ext cx="4040188" cy="255904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8699500"/>
            <a:ext cx="4040188" cy="158051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6140452"/>
            <a:ext cx="4041775" cy="255904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8699500"/>
            <a:ext cx="4041775" cy="158051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4EC5D1D-96CF-434F-86EE-9D16F567029C}" type="datetimeFigureOut">
              <a:rPr lang="en-US"/>
              <a:pPr>
                <a:defRPr/>
              </a:pPr>
              <a:t>5/20/15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64A72F8-E72C-CE44-8F49-FB02E3EF30B2}" type="slidenum">
              <a:rPr lang="en-US"/>
              <a:pPr>
                <a:defRPr/>
              </a:pPr>
              <a:t>‹#›</a:t>
            </a:fld>
            <a:endParaRPr lang="en-US"/>
          </a:p>
        </p:txBody>
      </p:sp>
    </p:spTree>
    <p:extLst>
      <p:ext uri="{BB962C8B-B14F-4D97-AF65-F5344CB8AC3E}">
        <p14:creationId xmlns:p14="http://schemas.microsoft.com/office/powerpoint/2010/main" val="3925184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CB696D9-2A45-AF46-84C8-A0B56F7FFFA0}" type="datetimeFigureOut">
              <a:rPr lang="en-US"/>
              <a:pPr>
                <a:defRPr/>
              </a:pPr>
              <a:t>5/20/15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099F7E6-8E5C-C04B-AC5E-DB23D9126A01}" type="slidenum">
              <a:rPr lang="en-US"/>
              <a:pPr>
                <a:defRPr/>
              </a:pPr>
              <a:t>‹#›</a:t>
            </a:fld>
            <a:endParaRPr lang="en-US"/>
          </a:p>
        </p:txBody>
      </p:sp>
    </p:spTree>
    <p:extLst>
      <p:ext uri="{BB962C8B-B14F-4D97-AF65-F5344CB8AC3E}">
        <p14:creationId xmlns:p14="http://schemas.microsoft.com/office/powerpoint/2010/main" val="2913567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12221AA-0D51-A84D-94F6-EA32A116F68D}" type="datetimeFigureOut">
              <a:rPr lang="en-US"/>
              <a:pPr>
                <a:defRPr/>
              </a:pPr>
              <a:t>5/20/15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72D6C13-1CFA-4C4F-9856-17ED7357DE89}" type="slidenum">
              <a:rPr lang="en-US"/>
              <a:pPr>
                <a:defRPr/>
              </a:pPr>
              <a:t>‹#›</a:t>
            </a:fld>
            <a:endParaRPr lang="en-US"/>
          </a:p>
        </p:txBody>
      </p:sp>
    </p:spTree>
    <p:extLst>
      <p:ext uri="{BB962C8B-B14F-4D97-AF65-F5344CB8AC3E}">
        <p14:creationId xmlns:p14="http://schemas.microsoft.com/office/powerpoint/2010/main" val="1808112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1092200"/>
            <a:ext cx="3008313" cy="46482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092202"/>
            <a:ext cx="5111750" cy="2341245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5740402"/>
            <a:ext cx="3008313" cy="187642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F58FD96-CCD9-6343-89BA-05A1B4CD05F0}" type="datetimeFigureOut">
              <a:rPr lang="en-US"/>
              <a:pPr>
                <a:defRPr/>
              </a:pPr>
              <a:t>5/20/15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9099CD1-D7EB-5843-BFB0-F967888315AA}" type="slidenum">
              <a:rPr lang="en-US"/>
              <a:pPr>
                <a:defRPr/>
              </a:pPr>
              <a:t>‹#›</a:t>
            </a:fld>
            <a:endParaRPr lang="en-US"/>
          </a:p>
        </p:txBody>
      </p:sp>
    </p:spTree>
    <p:extLst>
      <p:ext uri="{BB962C8B-B14F-4D97-AF65-F5344CB8AC3E}">
        <p14:creationId xmlns:p14="http://schemas.microsoft.com/office/powerpoint/2010/main" val="1434559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19202400"/>
            <a:ext cx="5486400" cy="226695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2451100"/>
            <a:ext cx="5486400" cy="164592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21469352"/>
            <a:ext cx="5486400" cy="321944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7CDE77-3C5E-5143-9B4B-E80081B78933}" type="datetimeFigureOut">
              <a:rPr lang="en-US"/>
              <a:pPr>
                <a:defRPr/>
              </a:pPr>
              <a:t>5/20/15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5DABAB-B3F5-3344-8A3D-76C1E3039F65}" type="slidenum">
              <a:rPr lang="en-US"/>
              <a:pPr>
                <a:defRPr/>
              </a:pPr>
              <a:t>‹#›</a:t>
            </a:fld>
            <a:endParaRPr lang="en-US"/>
          </a:p>
        </p:txBody>
      </p:sp>
    </p:spTree>
    <p:extLst>
      <p:ext uri="{BB962C8B-B14F-4D97-AF65-F5344CB8AC3E}">
        <p14:creationId xmlns:p14="http://schemas.microsoft.com/office/powerpoint/2010/main" val="278666291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9855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6400800"/>
            <a:ext cx="8229600" cy="1810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25425400"/>
            <a:ext cx="2133600" cy="1460500"/>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cs typeface="Arial" charset="0"/>
              </a:defRPr>
            </a:lvl1pPr>
          </a:lstStyle>
          <a:p>
            <a:pPr>
              <a:defRPr/>
            </a:pPr>
            <a:fld id="{71B0E824-3362-9F48-85BF-DC2F6DEFB2A4}" type="datetimeFigureOut">
              <a:rPr lang="en-US"/>
              <a:pPr>
                <a:defRPr/>
              </a:pPr>
              <a:t>5/20/15</a:t>
            </a:fld>
            <a:endParaRPr lang="en-US"/>
          </a:p>
        </p:txBody>
      </p:sp>
      <p:sp>
        <p:nvSpPr>
          <p:cNvPr id="5" name="Footer Placeholder 4"/>
          <p:cNvSpPr>
            <a:spLocks noGrp="1"/>
          </p:cNvSpPr>
          <p:nvPr>
            <p:ph type="ftr" sz="quarter" idx="3"/>
          </p:nvPr>
        </p:nvSpPr>
        <p:spPr>
          <a:xfrm>
            <a:off x="3124200" y="25425400"/>
            <a:ext cx="2895600" cy="146050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25425400"/>
            <a:ext cx="2133600" cy="1460500"/>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cs typeface="Arial" charset="0"/>
              </a:defRPr>
            </a:lvl1pPr>
          </a:lstStyle>
          <a:p>
            <a:pPr>
              <a:defRPr/>
            </a:pPr>
            <a:fld id="{C9626488-F8E4-1B4B-AA9E-527576367D4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9855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6400800"/>
            <a:ext cx="8229600" cy="1810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25425400"/>
            <a:ext cx="2133600" cy="1460500"/>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cs typeface="Arial" charset="0"/>
              </a:defRPr>
            </a:lvl1pPr>
          </a:lstStyle>
          <a:p>
            <a:pPr>
              <a:defRPr/>
            </a:pPr>
            <a:fld id="{7A27FA77-BC52-1547-8701-FA087E859ED4}" type="datetimeFigureOut">
              <a:rPr lang="en-US"/>
              <a:pPr>
                <a:defRPr/>
              </a:pPr>
              <a:t>5/20/15</a:t>
            </a:fld>
            <a:endParaRPr lang="en-US"/>
          </a:p>
        </p:txBody>
      </p:sp>
      <p:sp>
        <p:nvSpPr>
          <p:cNvPr id="5" name="Footer Placeholder 4"/>
          <p:cNvSpPr>
            <a:spLocks noGrp="1"/>
          </p:cNvSpPr>
          <p:nvPr>
            <p:ph type="ftr" sz="quarter" idx="3"/>
          </p:nvPr>
        </p:nvSpPr>
        <p:spPr>
          <a:xfrm>
            <a:off x="3124200" y="25425400"/>
            <a:ext cx="2895600" cy="1460500"/>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25425400"/>
            <a:ext cx="2133600" cy="1460500"/>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cs typeface="Arial" charset="0"/>
              </a:defRPr>
            </a:lvl1pPr>
          </a:lstStyle>
          <a:p>
            <a:pPr>
              <a:defRPr/>
            </a:pPr>
            <a:fld id="{353659E8-1F8A-1A45-84BA-EACB07E67AF1}" type="slidenum">
              <a:rPr lang="en-US"/>
              <a:pPr>
                <a:defRPr/>
              </a:pPr>
              <a:t>‹#›</a:t>
            </a:fld>
            <a:endParaRPr lang="en-US"/>
          </a:p>
        </p:txBody>
      </p:sp>
    </p:spTree>
    <p:extLst>
      <p:ext uri="{BB962C8B-B14F-4D97-AF65-F5344CB8AC3E}">
        <p14:creationId xmlns:p14="http://schemas.microsoft.com/office/powerpoint/2010/main" val="17768186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ansonalex.com/infographics/infographic-effectiveness-statistics-infographic/" TargetMode="External"/><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offers.hubspot.com%5Cfree-trial-social-media-tools%5C?source=hseb-ebooks-mql-pages" TargetMode="Externa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Excel_97_-_2004_Worksheet1.xls"/><Relationship Id="rId5" Type="http://schemas.openxmlformats.org/officeDocument/2006/relationships/image" Target="../media/image5.emf"/><Relationship Id="rId6" Type="http://schemas.openxmlformats.org/officeDocument/2006/relationships/image" Target="../media/image6.png"/><Relationship Id="rId1" Type="http://schemas.openxmlformats.org/officeDocument/2006/relationships/vmlDrawing" Target="../drawings/vmlDrawing1.vml"/><Relationship Id="rId2"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Rectangle 4"/>
          <p:cNvSpPr/>
          <p:nvPr/>
        </p:nvSpPr>
        <p:spPr>
          <a:xfrm>
            <a:off x="312738" y="133350"/>
            <a:ext cx="8493125" cy="5297488"/>
          </a:xfrm>
          <a:prstGeom prst="rect">
            <a:avLst/>
          </a:prstGeom>
          <a:solidFill>
            <a:schemeClr val="tx1">
              <a:lumMod val="50000"/>
              <a:lumOff val="50000"/>
            </a:schemeClr>
          </a:solidFill>
          <a:ln>
            <a:solidFill>
              <a:schemeClr val="tx1">
                <a:lumMod val="75000"/>
                <a:lumOff val="2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a:spLocks noChangeArrowheads="1"/>
          </p:cNvSpPr>
          <p:nvPr/>
        </p:nvSpPr>
        <p:spPr bwMode="auto">
          <a:xfrm>
            <a:off x="568325" y="369888"/>
            <a:ext cx="1431925" cy="900112"/>
          </a:xfrm>
          <a:prstGeom prst="rect">
            <a:avLst/>
          </a:prstGeom>
          <a:solidFill>
            <a:srgbClr val="4BACC6"/>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7" name="Rectangle 6"/>
          <p:cNvSpPr>
            <a:spLocks noChangeArrowheads="1"/>
          </p:cNvSpPr>
          <p:nvPr/>
        </p:nvSpPr>
        <p:spPr bwMode="auto">
          <a:xfrm>
            <a:off x="568325" y="1517650"/>
            <a:ext cx="1431925" cy="900113"/>
          </a:xfrm>
          <a:prstGeom prst="rect">
            <a:avLst/>
          </a:prstGeom>
          <a:solidFill>
            <a:srgbClr val="FFD462"/>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8" name="Rectangle 7"/>
          <p:cNvSpPr>
            <a:spLocks noChangeArrowheads="1"/>
          </p:cNvSpPr>
          <p:nvPr/>
        </p:nvSpPr>
        <p:spPr bwMode="auto">
          <a:xfrm>
            <a:off x="568325" y="2655888"/>
            <a:ext cx="1431925" cy="900112"/>
          </a:xfrm>
          <a:prstGeom prst="rect">
            <a:avLst/>
          </a:prstGeom>
          <a:solidFill>
            <a:srgbClr val="CA2B1C"/>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9" name="Rectangle 8"/>
          <p:cNvSpPr>
            <a:spLocks noChangeArrowheads="1"/>
          </p:cNvSpPr>
          <p:nvPr/>
        </p:nvSpPr>
        <p:spPr bwMode="auto">
          <a:xfrm>
            <a:off x="568325" y="3830638"/>
            <a:ext cx="1431925" cy="900112"/>
          </a:xfrm>
          <a:prstGeom prst="rect">
            <a:avLst/>
          </a:prstGeom>
          <a:solidFill>
            <a:schemeClr val="tx2"/>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0" name="Rectangle 9"/>
          <p:cNvSpPr>
            <a:spLocks noChangeArrowheads="1"/>
          </p:cNvSpPr>
          <p:nvPr/>
        </p:nvSpPr>
        <p:spPr bwMode="auto">
          <a:xfrm>
            <a:off x="2701925" y="369888"/>
            <a:ext cx="5762625" cy="4360862"/>
          </a:xfrm>
          <a:prstGeom prst="rect">
            <a:avLst/>
          </a:prstGeom>
          <a:solidFill>
            <a:srgbClr val="4BACC6"/>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1" name="Rectangle 10"/>
          <p:cNvSpPr>
            <a:spLocks noChangeArrowheads="1"/>
          </p:cNvSpPr>
          <p:nvPr/>
        </p:nvSpPr>
        <p:spPr bwMode="auto">
          <a:xfrm>
            <a:off x="312738" y="5070475"/>
            <a:ext cx="8493125" cy="360363"/>
          </a:xfrm>
          <a:prstGeom prst="rect">
            <a:avLst/>
          </a:prstGeom>
          <a:solidFill>
            <a:schemeClr val="bg1"/>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2" name="Quad Arrow 11"/>
          <p:cNvSpPr/>
          <p:nvPr/>
        </p:nvSpPr>
        <p:spPr>
          <a:xfrm>
            <a:off x="8385175" y="5121275"/>
            <a:ext cx="265113" cy="265113"/>
          </a:xfrm>
          <a:prstGeom prst="quadArrow">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ounded Rectangle 12"/>
          <p:cNvSpPr/>
          <p:nvPr/>
        </p:nvSpPr>
        <p:spPr>
          <a:xfrm>
            <a:off x="6184901" y="5253760"/>
            <a:ext cx="1885950" cy="45719"/>
          </a:xfrm>
          <a:prstGeom prst="roundRect">
            <a:avLst/>
          </a:prstGeom>
          <a:solidFill>
            <a:schemeClr val="bg1"/>
          </a:solidFill>
          <a:ln>
            <a:solidFill>
              <a:schemeClr val="tx1">
                <a:lumMod val="65000"/>
                <a:lumOff val="35000"/>
              </a:schemeClr>
            </a:solidFill>
          </a:ln>
          <a:effectLst>
            <a:innerShdw blurRad="114300">
              <a:prstClr val="black"/>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6337300" y="5191125"/>
            <a:ext cx="149225" cy="149225"/>
          </a:xfrm>
          <a:prstGeom prst="ellipse">
            <a:avLst/>
          </a:prstGeom>
          <a:solidFill>
            <a:schemeClr val="tx1">
              <a:lumMod val="65000"/>
              <a:lumOff val="3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6400800" y="5240338"/>
            <a:ext cx="50800" cy="50800"/>
          </a:xfrm>
          <a:prstGeom prst="ellipse">
            <a:avLst/>
          </a:prstGeom>
          <a:solidFill>
            <a:schemeClr val="bg1"/>
          </a:solidFill>
          <a:ln>
            <a:solidFill>
              <a:schemeClr val="tx1">
                <a:lumMod val="65000"/>
                <a:lumOff val="3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angle 15"/>
          <p:cNvSpPr/>
          <p:nvPr/>
        </p:nvSpPr>
        <p:spPr>
          <a:xfrm>
            <a:off x="568325" y="5170488"/>
            <a:ext cx="168275" cy="166687"/>
          </a:xfrm>
          <a:prstGeom prst="rect">
            <a:avLst/>
          </a:prstGeom>
          <a:solidFill>
            <a:schemeClr val="tx1">
              <a:lumMod val="65000"/>
              <a:lumOff val="35000"/>
            </a:schemeClr>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Rectangle 16"/>
          <p:cNvSpPr/>
          <p:nvPr/>
        </p:nvSpPr>
        <p:spPr>
          <a:xfrm>
            <a:off x="804863" y="5170488"/>
            <a:ext cx="168275" cy="166687"/>
          </a:xfrm>
          <a:prstGeom prst="rect">
            <a:avLst/>
          </a:prstGeom>
          <a:solidFill>
            <a:schemeClr val="tx1">
              <a:lumMod val="65000"/>
              <a:lumOff val="35000"/>
            </a:schemeClr>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Rectangle 17"/>
          <p:cNvSpPr/>
          <p:nvPr/>
        </p:nvSpPr>
        <p:spPr>
          <a:xfrm>
            <a:off x="1047750" y="5170488"/>
            <a:ext cx="168275" cy="166687"/>
          </a:xfrm>
          <a:prstGeom prst="rect">
            <a:avLst/>
          </a:prstGeom>
          <a:solidFill>
            <a:schemeClr val="tx1">
              <a:lumMod val="65000"/>
              <a:lumOff val="35000"/>
            </a:schemeClr>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Rounded Rectangle 18"/>
          <p:cNvSpPr>
            <a:spLocks noChangeArrowheads="1"/>
          </p:cNvSpPr>
          <p:nvPr/>
        </p:nvSpPr>
        <p:spPr bwMode="auto">
          <a:xfrm>
            <a:off x="2241550" y="369888"/>
            <a:ext cx="171450" cy="4360862"/>
          </a:xfrm>
          <a:prstGeom prst="roundRect">
            <a:avLst>
              <a:gd name="adj" fmla="val 16667"/>
            </a:avLst>
          </a:prstGeom>
          <a:solidFill>
            <a:schemeClr val="bg1"/>
          </a:solidFill>
          <a:ln w="9525">
            <a:solidFill>
              <a:srgbClr val="595959"/>
            </a:solidFill>
            <a:round/>
            <a:headEnd/>
            <a:tailEnd/>
          </a:ln>
          <a:effectLst>
            <a:outerShdw blurRad="50800" dist="38100" dir="5400000" algn="t" rotWithShape="0">
              <a:srgbClr val="000000">
                <a:alpha val="39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20" name="Rounded Rectangle 19"/>
          <p:cNvSpPr/>
          <p:nvPr/>
        </p:nvSpPr>
        <p:spPr>
          <a:xfrm>
            <a:off x="2298700" y="420688"/>
            <a:ext cx="63500" cy="793750"/>
          </a:xfrm>
          <a:prstGeom prst="round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 name="Rounded Rectangle 24"/>
          <p:cNvSpPr/>
          <p:nvPr/>
        </p:nvSpPr>
        <p:spPr>
          <a:xfrm rot="1353467">
            <a:off x="6735763" y="3060700"/>
            <a:ext cx="1619250" cy="477838"/>
          </a:xfrm>
          <a:prstGeom prst="roundRect">
            <a:avLst/>
          </a:prstGeom>
          <a:solidFill>
            <a:srgbClr val="FFD462"/>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 name="Oval 25"/>
          <p:cNvSpPr/>
          <p:nvPr/>
        </p:nvSpPr>
        <p:spPr>
          <a:xfrm>
            <a:off x="2978150" y="700088"/>
            <a:ext cx="819150" cy="817562"/>
          </a:xfrm>
          <a:prstGeom prst="ellipse">
            <a:avLst/>
          </a:prstGeom>
          <a:solidFill>
            <a:srgbClr val="1F497D"/>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Oval 26"/>
          <p:cNvSpPr/>
          <p:nvPr/>
        </p:nvSpPr>
        <p:spPr>
          <a:xfrm>
            <a:off x="2978150" y="3473450"/>
            <a:ext cx="1066800" cy="1066800"/>
          </a:xfrm>
          <a:prstGeom prst="ellipse">
            <a:avLst/>
          </a:prstGeom>
          <a:solidFill>
            <a:srgbClr val="CA2B1C"/>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Oval 27"/>
          <p:cNvSpPr/>
          <p:nvPr/>
        </p:nvSpPr>
        <p:spPr>
          <a:xfrm>
            <a:off x="7443788" y="1270000"/>
            <a:ext cx="849312" cy="849313"/>
          </a:xfrm>
          <a:prstGeom prst="ellipse">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Oval 28"/>
          <p:cNvSpPr/>
          <p:nvPr/>
        </p:nvSpPr>
        <p:spPr>
          <a:xfrm>
            <a:off x="3876675" y="542925"/>
            <a:ext cx="3403600" cy="3403600"/>
          </a:xfrm>
          <a:prstGeom prst="ellipse">
            <a:avLst/>
          </a:prstGeom>
          <a:solidFill>
            <a:srgbClr val="FFD462"/>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0" name="TextBox 29"/>
          <p:cNvSpPr txBox="1"/>
          <p:nvPr/>
        </p:nvSpPr>
        <p:spPr>
          <a:xfrm>
            <a:off x="2870200" y="1549400"/>
            <a:ext cx="5422900" cy="1354217"/>
          </a:xfrm>
          <a:prstGeom prst="rect">
            <a:avLst/>
          </a:prstGeom>
          <a:noFill/>
        </p:spPr>
        <p:txBody>
          <a:bodyPr>
            <a:spAutoFit/>
          </a:bodyPr>
          <a:lstStyle/>
          <a:p>
            <a:pPr algn="ctr" fontAlgn="auto">
              <a:spcBef>
                <a:spcPts val="0"/>
              </a:spcBef>
              <a:spcAft>
                <a:spcPts val="0"/>
              </a:spcAft>
              <a:defRPr/>
            </a:pPr>
            <a:r>
              <a:rPr lang="en-US" sz="3200" dirty="0" err="1" smtClean="0">
                <a:solidFill>
                  <a:schemeClr val="accent5">
                    <a:lumMod val="75000"/>
                  </a:schemeClr>
                </a:solidFill>
                <a:latin typeface="Impact"/>
                <a:ea typeface="+mn-ea"/>
                <a:cs typeface="Impact"/>
              </a:rPr>
              <a:t>Cinco</a:t>
            </a:r>
            <a:r>
              <a:rPr lang="en-US" sz="3200" dirty="0" smtClean="0">
                <a:solidFill>
                  <a:schemeClr val="accent5">
                    <a:lumMod val="75000"/>
                  </a:schemeClr>
                </a:solidFill>
                <a:latin typeface="Impact"/>
                <a:ea typeface="+mn-ea"/>
                <a:cs typeface="Impact"/>
              </a:rPr>
              <a:t> </a:t>
            </a:r>
            <a:r>
              <a:rPr lang="en-US" sz="3200" dirty="0" err="1" smtClean="0">
                <a:solidFill>
                  <a:schemeClr val="accent5">
                    <a:lumMod val="75000"/>
                  </a:schemeClr>
                </a:solidFill>
                <a:latin typeface="Impact"/>
                <a:ea typeface="+mn-ea"/>
                <a:cs typeface="Impact"/>
              </a:rPr>
              <a:t>Infografías</a:t>
            </a:r>
            <a:endParaRPr lang="en-US" sz="3200" dirty="0" smtClean="0">
              <a:solidFill>
                <a:schemeClr val="accent5">
                  <a:lumMod val="75000"/>
                </a:schemeClr>
              </a:solidFill>
              <a:latin typeface="Impact"/>
              <a:ea typeface="+mn-ea"/>
              <a:cs typeface="Impact"/>
            </a:endParaRPr>
          </a:p>
          <a:p>
            <a:pPr algn="ctr" fontAlgn="auto">
              <a:spcBef>
                <a:spcPts val="0"/>
              </a:spcBef>
              <a:spcAft>
                <a:spcPts val="0"/>
              </a:spcAft>
              <a:defRPr/>
            </a:pPr>
            <a:r>
              <a:rPr lang="en-US" dirty="0" smtClean="0">
                <a:solidFill>
                  <a:srgbClr val="404040"/>
                </a:solidFill>
                <a:latin typeface="Impact"/>
                <a:ea typeface="+mn-ea"/>
                <a:cs typeface="Impact"/>
              </a:rPr>
              <a:t>en</a:t>
            </a:r>
          </a:p>
          <a:p>
            <a:pPr algn="ctr" fontAlgn="auto">
              <a:spcBef>
                <a:spcPts val="0"/>
              </a:spcBef>
              <a:spcAft>
                <a:spcPts val="0"/>
              </a:spcAft>
              <a:defRPr/>
            </a:pPr>
            <a:r>
              <a:rPr lang="en-US" sz="3200" dirty="0" smtClean="0">
                <a:solidFill>
                  <a:srgbClr val="31859C"/>
                </a:solidFill>
                <a:latin typeface="Impact"/>
                <a:ea typeface="+mn-ea"/>
                <a:cs typeface="Impact"/>
              </a:rPr>
              <a:t>PowerPoint</a:t>
            </a:r>
            <a:endParaRPr lang="en-US" sz="3200" dirty="0">
              <a:solidFill>
                <a:srgbClr val="31859C"/>
              </a:solidFill>
              <a:latin typeface="Impact"/>
              <a:ea typeface="+mn-ea"/>
              <a:cs typeface="Impact"/>
            </a:endParaRPr>
          </a:p>
        </p:txBody>
      </p:sp>
      <p:sp>
        <p:nvSpPr>
          <p:cNvPr id="31" name="Rectangle 30"/>
          <p:cNvSpPr>
            <a:spLocks noChangeArrowheads="1"/>
          </p:cNvSpPr>
          <p:nvPr/>
        </p:nvSpPr>
        <p:spPr bwMode="auto">
          <a:xfrm>
            <a:off x="3043238" y="5621338"/>
            <a:ext cx="5762625" cy="4359275"/>
          </a:xfrm>
          <a:prstGeom prst="rect">
            <a:avLst/>
          </a:prstGeom>
          <a:solidFill>
            <a:srgbClr val="4BACC6"/>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33" name="Rectangle 32"/>
          <p:cNvSpPr>
            <a:spLocks noChangeArrowheads="1"/>
          </p:cNvSpPr>
          <p:nvPr/>
        </p:nvSpPr>
        <p:spPr bwMode="auto">
          <a:xfrm>
            <a:off x="312738" y="5621338"/>
            <a:ext cx="2428875" cy="4359275"/>
          </a:xfrm>
          <a:prstGeom prst="rect">
            <a:avLst/>
          </a:prstGeom>
          <a:solidFill>
            <a:srgbClr val="FFD462"/>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3340" name="TextBox 33"/>
          <p:cNvSpPr txBox="1">
            <a:spLocks noChangeArrowheads="1"/>
          </p:cNvSpPr>
          <p:nvPr/>
        </p:nvSpPr>
        <p:spPr bwMode="auto">
          <a:xfrm>
            <a:off x="404813" y="5892800"/>
            <a:ext cx="17716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dirty="0" err="1" smtClean="0">
                <a:solidFill>
                  <a:srgbClr val="31859C"/>
                </a:solidFill>
                <a:latin typeface="Impact" charset="0"/>
                <a:cs typeface="Impact" charset="0"/>
              </a:rPr>
              <a:t>Contenido</a:t>
            </a:r>
            <a:endParaRPr lang="en-US" sz="1600" dirty="0">
              <a:solidFill>
                <a:srgbClr val="31859C"/>
              </a:solidFill>
              <a:latin typeface="Impact" charset="0"/>
              <a:cs typeface="Impact" charset="0"/>
            </a:endParaRPr>
          </a:p>
        </p:txBody>
      </p:sp>
      <p:sp>
        <p:nvSpPr>
          <p:cNvPr id="13341" name="TextBox 34"/>
          <p:cNvSpPr txBox="1">
            <a:spLocks noChangeArrowheads="1"/>
          </p:cNvSpPr>
          <p:nvPr/>
        </p:nvSpPr>
        <p:spPr bwMode="auto">
          <a:xfrm>
            <a:off x="404813" y="6345238"/>
            <a:ext cx="2238375"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smtClean="0">
                <a:solidFill>
                  <a:srgbClr val="404040"/>
                </a:solidFill>
                <a:latin typeface="Helvetica" charset="0"/>
                <a:cs typeface="Helvetica" charset="0"/>
              </a:rPr>
              <a:t>SOBRE ESTAS PLANTILLAS.</a:t>
            </a:r>
            <a:r>
              <a:rPr lang="en-US" sz="1000" dirty="0">
                <a:solidFill>
                  <a:srgbClr val="404040"/>
                </a:solidFill>
                <a:latin typeface="Helvetica" charset="0"/>
                <a:cs typeface="Helvetica" charset="0"/>
              </a:rPr>
              <a:t>..</a:t>
            </a:r>
            <a:r>
              <a:rPr lang="en-US" sz="1000" dirty="0">
                <a:solidFill>
                  <a:srgbClr val="31859C"/>
                </a:solidFill>
                <a:latin typeface="Helvetica" charset="0"/>
                <a:cs typeface="Helvetica" charset="0"/>
              </a:rPr>
              <a:t>1</a:t>
            </a:r>
          </a:p>
          <a:p>
            <a:pPr eaLnBrk="1" hangingPunct="1"/>
            <a:endParaRPr lang="en-US" sz="1000" dirty="0">
              <a:solidFill>
                <a:srgbClr val="404040"/>
              </a:solidFill>
              <a:latin typeface="Helvetica" charset="0"/>
              <a:cs typeface="Helvetica" charset="0"/>
            </a:endParaRPr>
          </a:p>
          <a:p>
            <a:pPr eaLnBrk="1" hangingPunct="1"/>
            <a:endParaRPr lang="en-US" sz="1000" dirty="0">
              <a:solidFill>
                <a:srgbClr val="404040"/>
              </a:solidFill>
              <a:latin typeface="Helvetica" charset="0"/>
              <a:cs typeface="Helvetica" charset="0"/>
            </a:endParaRPr>
          </a:p>
          <a:p>
            <a:pPr eaLnBrk="1" hangingPunct="1"/>
            <a:endParaRPr lang="en-US" sz="1000" dirty="0">
              <a:solidFill>
                <a:srgbClr val="404040"/>
              </a:solidFill>
              <a:latin typeface="Helvetica" charset="0"/>
              <a:cs typeface="Helvetica" charset="0"/>
            </a:endParaRPr>
          </a:p>
          <a:p>
            <a:pPr eaLnBrk="1" hangingPunct="1"/>
            <a:r>
              <a:rPr lang="en-US" sz="1000" dirty="0" smtClean="0">
                <a:solidFill>
                  <a:srgbClr val="404040"/>
                </a:solidFill>
                <a:latin typeface="Helvetica" charset="0"/>
                <a:cs typeface="Helvetica" charset="0"/>
              </a:rPr>
              <a:t>USO DE COLORES……………</a:t>
            </a:r>
            <a:r>
              <a:rPr lang="en-US" sz="1000" dirty="0" smtClean="0">
                <a:solidFill>
                  <a:srgbClr val="31859C"/>
                </a:solidFill>
                <a:latin typeface="Helvetica" charset="0"/>
                <a:cs typeface="Helvetica" charset="0"/>
              </a:rPr>
              <a:t>2</a:t>
            </a:r>
            <a:endParaRPr lang="en-US" sz="1000" dirty="0">
              <a:solidFill>
                <a:srgbClr val="31859C"/>
              </a:solidFill>
              <a:latin typeface="Helvetica" charset="0"/>
              <a:cs typeface="Helvetica" charset="0"/>
            </a:endParaRPr>
          </a:p>
          <a:p>
            <a:pPr eaLnBrk="1" hangingPunct="1"/>
            <a:endParaRPr lang="en-US" sz="1000" dirty="0">
              <a:solidFill>
                <a:srgbClr val="404040"/>
              </a:solidFill>
              <a:latin typeface="Helvetica" charset="0"/>
              <a:cs typeface="Helvetica" charset="0"/>
            </a:endParaRPr>
          </a:p>
          <a:p>
            <a:pPr eaLnBrk="1" hangingPunct="1"/>
            <a:endParaRPr lang="en-US" sz="1000" dirty="0">
              <a:solidFill>
                <a:srgbClr val="404040"/>
              </a:solidFill>
              <a:latin typeface="Helvetica" charset="0"/>
              <a:cs typeface="Helvetica" charset="0"/>
            </a:endParaRPr>
          </a:p>
          <a:p>
            <a:pPr eaLnBrk="1" hangingPunct="1"/>
            <a:endParaRPr lang="en-US" sz="1000" dirty="0">
              <a:solidFill>
                <a:srgbClr val="404040"/>
              </a:solidFill>
              <a:latin typeface="Helvetica" charset="0"/>
              <a:cs typeface="Helvetica" charset="0"/>
            </a:endParaRPr>
          </a:p>
          <a:p>
            <a:pPr eaLnBrk="1" hangingPunct="1"/>
            <a:r>
              <a:rPr lang="en-US" sz="1000" dirty="0" smtClean="0">
                <a:solidFill>
                  <a:srgbClr val="404040"/>
                </a:solidFill>
                <a:latin typeface="Helvetica" charset="0"/>
                <a:cs typeface="Helvetica" charset="0"/>
              </a:rPr>
              <a:t>USO DE FONTS………….</a:t>
            </a:r>
            <a:r>
              <a:rPr lang="en-US" sz="1000" dirty="0" smtClean="0">
                <a:solidFill>
                  <a:srgbClr val="31859C"/>
                </a:solidFill>
                <a:latin typeface="Helvetica" charset="0"/>
                <a:cs typeface="Helvetica" charset="0"/>
              </a:rPr>
              <a:t>3</a:t>
            </a:r>
            <a:endParaRPr lang="en-US" sz="1000" dirty="0">
              <a:solidFill>
                <a:srgbClr val="31859C"/>
              </a:solidFill>
              <a:latin typeface="Helvetica" charset="0"/>
              <a:cs typeface="Helvetica" charset="0"/>
            </a:endParaRPr>
          </a:p>
          <a:p>
            <a:pPr eaLnBrk="1" hangingPunct="1"/>
            <a:endParaRPr lang="en-US" sz="1000" dirty="0">
              <a:solidFill>
                <a:srgbClr val="404040"/>
              </a:solidFill>
              <a:latin typeface="Helvetica" charset="0"/>
              <a:cs typeface="Helvetica" charset="0"/>
            </a:endParaRPr>
          </a:p>
          <a:p>
            <a:pPr eaLnBrk="1" hangingPunct="1"/>
            <a:endParaRPr lang="en-US" sz="1000" dirty="0">
              <a:solidFill>
                <a:srgbClr val="404040"/>
              </a:solidFill>
              <a:latin typeface="Helvetica" charset="0"/>
              <a:cs typeface="Helvetica" charset="0"/>
            </a:endParaRPr>
          </a:p>
          <a:p>
            <a:pPr eaLnBrk="1" hangingPunct="1"/>
            <a:endParaRPr lang="en-US" sz="1000" dirty="0">
              <a:solidFill>
                <a:srgbClr val="404040"/>
              </a:solidFill>
              <a:latin typeface="Helvetica" charset="0"/>
              <a:cs typeface="Helvetica" charset="0"/>
            </a:endParaRPr>
          </a:p>
          <a:p>
            <a:pPr eaLnBrk="1" hangingPunct="1"/>
            <a:r>
              <a:rPr lang="en-US" sz="1000" dirty="0" smtClean="0">
                <a:solidFill>
                  <a:srgbClr val="404040"/>
                </a:solidFill>
                <a:latin typeface="Helvetica" charset="0"/>
                <a:cs typeface="Helvetica" charset="0"/>
              </a:rPr>
              <a:t>ÍCONOS Y FORMAS……..</a:t>
            </a:r>
            <a:r>
              <a:rPr lang="en-US" sz="1000" dirty="0" smtClean="0">
                <a:solidFill>
                  <a:srgbClr val="31859C"/>
                </a:solidFill>
                <a:latin typeface="Helvetica" charset="0"/>
                <a:cs typeface="Helvetica" charset="0"/>
              </a:rPr>
              <a:t>4</a:t>
            </a:r>
            <a:endParaRPr lang="en-US" sz="1000" dirty="0">
              <a:solidFill>
                <a:srgbClr val="31859C"/>
              </a:solidFill>
              <a:latin typeface="Helvetica" charset="0"/>
              <a:cs typeface="Helvetica" charset="0"/>
            </a:endParaRPr>
          </a:p>
          <a:p>
            <a:pPr eaLnBrk="1" hangingPunct="1"/>
            <a:endParaRPr lang="en-US" sz="1000" dirty="0">
              <a:solidFill>
                <a:srgbClr val="404040"/>
              </a:solidFill>
              <a:latin typeface="Helvetica" charset="0"/>
              <a:cs typeface="Helvetica" charset="0"/>
            </a:endParaRPr>
          </a:p>
          <a:p>
            <a:pPr eaLnBrk="1" hangingPunct="1"/>
            <a:endParaRPr lang="en-US" sz="1000" dirty="0">
              <a:solidFill>
                <a:srgbClr val="404040"/>
              </a:solidFill>
              <a:latin typeface="Helvetica" charset="0"/>
              <a:cs typeface="Helvetica" charset="0"/>
            </a:endParaRPr>
          </a:p>
          <a:p>
            <a:pPr eaLnBrk="1" hangingPunct="1"/>
            <a:endParaRPr lang="en-US" sz="1000" dirty="0">
              <a:solidFill>
                <a:srgbClr val="404040"/>
              </a:solidFill>
              <a:latin typeface="Helvetica" charset="0"/>
              <a:cs typeface="Helvetica" charset="0"/>
            </a:endParaRPr>
          </a:p>
          <a:p>
            <a:pPr eaLnBrk="1" hangingPunct="1"/>
            <a:r>
              <a:rPr lang="en-US" sz="1000" dirty="0" smtClean="0">
                <a:solidFill>
                  <a:srgbClr val="404040"/>
                </a:solidFill>
                <a:latin typeface="Helvetica" charset="0"/>
                <a:cs typeface="Helvetica" charset="0"/>
              </a:rPr>
              <a:t>ESTILOS DIFERENTES….</a:t>
            </a:r>
            <a:r>
              <a:rPr lang="en-US" sz="1000" dirty="0" smtClean="0">
                <a:solidFill>
                  <a:srgbClr val="31859C"/>
                </a:solidFill>
                <a:latin typeface="Helvetica" charset="0"/>
                <a:cs typeface="Helvetica" charset="0"/>
              </a:rPr>
              <a:t>5</a:t>
            </a:r>
            <a:endParaRPr lang="en-US" sz="1000" dirty="0">
              <a:solidFill>
                <a:srgbClr val="31859C"/>
              </a:solidFill>
              <a:latin typeface="Helvetica" charset="0"/>
              <a:cs typeface="Helvetica" charset="0"/>
            </a:endParaRPr>
          </a:p>
          <a:p>
            <a:pPr eaLnBrk="1" hangingPunct="1"/>
            <a:endParaRPr lang="en-US" sz="1000" dirty="0">
              <a:solidFill>
                <a:srgbClr val="404040"/>
              </a:solidFill>
              <a:latin typeface="Helvetica" charset="0"/>
              <a:cs typeface="Helvetica" charset="0"/>
            </a:endParaRPr>
          </a:p>
          <a:p>
            <a:pPr eaLnBrk="1" hangingPunct="1"/>
            <a:endParaRPr lang="en-US" sz="1000" dirty="0">
              <a:solidFill>
                <a:srgbClr val="404040"/>
              </a:solidFill>
              <a:latin typeface="Helvetica" charset="0"/>
              <a:cs typeface="Helvetica" charset="0"/>
            </a:endParaRPr>
          </a:p>
          <a:p>
            <a:pPr eaLnBrk="1" hangingPunct="1"/>
            <a:endParaRPr lang="en-US" sz="1000" dirty="0">
              <a:solidFill>
                <a:srgbClr val="404040"/>
              </a:solidFill>
              <a:latin typeface="Helvetica" charset="0"/>
              <a:cs typeface="Helvetica" charset="0"/>
            </a:endParaRPr>
          </a:p>
          <a:p>
            <a:pPr eaLnBrk="1" hangingPunct="1"/>
            <a:r>
              <a:rPr lang="en-US" sz="1000" dirty="0" smtClean="0">
                <a:solidFill>
                  <a:srgbClr val="404040"/>
                </a:solidFill>
                <a:latin typeface="Helvetica" charset="0"/>
                <a:cs typeface="Helvetica" charset="0"/>
              </a:rPr>
              <a:t>CONCLUSIÓN……………..</a:t>
            </a:r>
            <a:r>
              <a:rPr lang="en-US" sz="1000" dirty="0" smtClean="0">
                <a:solidFill>
                  <a:srgbClr val="31859C"/>
                </a:solidFill>
                <a:latin typeface="Helvetica" charset="0"/>
                <a:cs typeface="Helvetica" charset="0"/>
              </a:rPr>
              <a:t>6</a:t>
            </a:r>
            <a:endParaRPr lang="en-US" sz="1000" dirty="0">
              <a:solidFill>
                <a:srgbClr val="31859C"/>
              </a:solidFill>
              <a:latin typeface="Helvetica" charset="0"/>
              <a:cs typeface="Helvetica" charset="0"/>
            </a:endParaRPr>
          </a:p>
        </p:txBody>
      </p:sp>
      <p:sp>
        <p:nvSpPr>
          <p:cNvPr id="13342" name="TextBox 35"/>
          <p:cNvSpPr txBox="1">
            <a:spLocks noChangeArrowheads="1"/>
          </p:cNvSpPr>
          <p:nvPr/>
        </p:nvSpPr>
        <p:spPr bwMode="auto">
          <a:xfrm>
            <a:off x="3409950" y="5756275"/>
            <a:ext cx="505460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2800" dirty="0" smtClean="0">
                <a:solidFill>
                  <a:srgbClr val="FFD462"/>
                </a:solidFill>
                <a:latin typeface="Impact" charset="0"/>
                <a:cs typeface="Impact" charset="0"/>
              </a:rPr>
              <a:t>SOBRE ESTAS PLANTILLA</a:t>
            </a:r>
            <a:endParaRPr lang="en-US" sz="2800" dirty="0">
              <a:solidFill>
                <a:srgbClr val="FFD462"/>
              </a:solidFill>
              <a:latin typeface="Impact" charset="0"/>
              <a:cs typeface="Impact" charset="0"/>
            </a:endParaRPr>
          </a:p>
        </p:txBody>
      </p:sp>
      <p:sp>
        <p:nvSpPr>
          <p:cNvPr id="37" name="Rectangle 36"/>
          <p:cNvSpPr>
            <a:spLocks noChangeArrowheads="1"/>
          </p:cNvSpPr>
          <p:nvPr/>
        </p:nvSpPr>
        <p:spPr bwMode="auto">
          <a:xfrm>
            <a:off x="3482975" y="6356350"/>
            <a:ext cx="1050925" cy="1574800"/>
          </a:xfrm>
          <a:prstGeom prst="rect">
            <a:avLst/>
          </a:prstGeom>
          <a:solidFill>
            <a:srgbClr val="FFD462"/>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38" name="Rectangle 37"/>
          <p:cNvSpPr>
            <a:spLocks noChangeArrowheads="1"/>
          </p:cNvSpPr>
          <p:nvPr/>
        </p:nvSpPr>
        <p:spPr bwMode="auto">
          <a:xfrm>
            <a:off x="4860925" y="6356350"/>
            <a:ext cx="1050925" cy="1574800"/>
          </a:xfrm>
          <a:prstGeom prst="rect">
            <a:avLst/>
          </a:prstGeom>
          <a:solidFill>
            <a:schemeClr val="tx2"/>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39" name="Rectangle 38"/>
          <p:cNvSpPr>
            <a:spLocks noChangeArrowheads="1"/>
          </p:cNvSpPr>
          <p:nvPr/>
        </p:nvSpPr>
        <p:spPr bwMode="auto">
          <a:xfrm>
            <a:off x="6229350" y="6356350"/>
            <a:ext cx="1050925" cy="1574800"/>
          </a:xfrm>
          <a:prstGeom prst="rect">
            <a:avLst/>
          </a:prstGeom>
          <a:solidFill>
            <a:srgbClr val="CA2B1C"/>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40" name="Rectangle 39"/>
          <p:cNvSpPr>
            <a:spLocks noChangeArrowheads="1"/>
          </p:cNvSpPr>
          <p:nvPr/>
        </p:nvSpPr>
        <p:spPr bwMode="auto">
          <a:xfrm>
            <a:off x="7599363" y="6356350"/>
            <a:ext cx="1050925" cy="1574800"/>
          </a:xfrm>
          <a:prstGeom prst="rect">
            <a:avLst/>
          </a:prstGeom>
          <a:solidFill>
            <a:srgbClr val="FFD462"/>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3347" name="TextBox 40"/>
          <p:cNvSpPr txBox="1">
            <a:spLocks noChangeArrowheads="1"/>
          </p:cNvSpPr>
          <p:nvPr/>
        </p:nvSpPr>
        <p:spPr bwMode="auto">
          <a:xfrm>
            <a:off x="3409950" y="8280400"/>
            <a:ext cx="5275263"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s-ES_tradnl" sz="1000" dirty="0"/>
              <a:t>Las infografías son herramientas muy eficaces para comunicar y captivar la atención del lector. Te permiten presentar de manera simplificada información que de cualquier otra manera sería información difícil de comunicar. Lo difícil es encontrar tiempo y recursos para hacerlos.</a:t>
            </a:r>
            <a:endParaRPr lang="en-IE" sz="1000" dirty="0"/>
          </a:p>
          <a:p>
            <a:r>
              <a:rPr lang="es-ES_tradnl" sz="1000" dirty="0"/>
              <a:t> </a:t>
            </a:r>
            <a:endParaRPr lang="en-IE" sz="1000" dirty="0"/>
          </a:p>
          <a:p>
            <a:r>
              <a:rPr lang="es-ES_tradnl" sz="1000" dirty="0"/>
              <a:t>Por eso hemos creado 6 plantillas completamente adaptables en </a:t>
            </a:r>
            <a:r>
              <a:rPr lang="es-ES_tradnl" sz="1000" dirty="0" err="1"/>
              <a:t>Power</a:t>
            </a:r>
            <a:r>
              <a:rPr lang="es-ES_tradnl" sz="1000" dirty="0"/>
              <a:t> Point para darte la inspiración para que crees los tuyos propios</a:t>
            </a:r>
            <a:r>
              <a:rPr lang="en-IE" sz="1000" dirty="0"/>
              <a:t> </a:t>
            </a:r>
            <a:r>
              <a:rPr lang="en-US" altLang="ja-JP" sz="1000" dirty="0" smtClean="0">
                <a:solidFill>
                  <a:schemeClr val="bg1"/>
                </a:solidFill>
                <a:latin typeface="Helvetica" charset="0"/>
                <a:cs typeface="Helvetica" charset="0"/>
              </a:rPr>
              <a:t>. </a:t>
            </a:r>
            <a:endParaRPr lang="en-US" altLang="ja-JP" sz="1000" dirty="0">
              <a:solidFill>
                <a:schemeClr val="bg1"/>
              </a:solidFill>
              <a:latin typeface="Helvetica" charset="0"/>
              <a:cs typeface="Helvetica" charset="0"/>
            </a:endParaRPr>
          </a:p>
          <a:p>
            <a:pPr eaLnBrk="1" hangingPunct="1"/>
            <a:endParaRPr lang="en-US" sz="1000" dirty="0">
              <a:solidFill>
                <a:schemeClr val="bg1"/>
              </a:solidFill>
              <a:latin typeface="Helvetica" charset="0"/>
              <a:cs typeface="Helvetica" charset="0"/>
            </a:endParaRPr>
          </a:p>
        </p:txBody>
      </p:sp>
      <p:sp>
        <p:nvSpPr>
          <p:cNvPr id="45" name="Rectangle 44"/>
          <p:cNvSpPr/>
          <p:nvPr/>
        </p:nvSpPr>
        <p:spPr>
          <a:xfrm>
            <a:off x="347663" y="16368713"/>
            <a:ext cx="8493125" cy="5729287"/>
          </a:xfrm>
          <a:prstGeom prst="rect">
            <a:avLst/>
          </a:prstGeom>
          <a:solidFill>
            <a:schemeClr val="tx1">
              <a:lumMod val="50000"/>
              <a:lumOff val="50000"/>
            </a:schemeClr>
          </a:solidFill>
          <a:ln>
            <a:solidFill>
              <a:schemeClr val="tx1">
                <a:lumMod val="75000"/>
                <a:lumOff val="2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45"/>
          <p:cNvSpPr>
            <a:spLocks noChangeArrowheads="1"/>
          </p:cNvSpPr>
          <p:nvPr/>
        </p:nvSpPr>
        <p:spPr bwMode="auto">
          <a:xfrm>
            <a:off x="603250" y="17038638"/>
            <a:ext cx="1431925" cy="900112"/>
          </a:xfrm>
          <a:prstGeom prst="rect">
            <a:avLst/>
          </a:prstGeom>
          <a:solidFill>
            <a:srgbClr val="4BACC6"/>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47" name="Rectangle 46"/>
          <p:cNvSpPr>
            <a:spLocks noChangeArrowheads="1"/>
          </p:cNvSpPr>
          <p:nvPr/>
        </p:nvSpPr>
        <p:spPr bwMode="auto">
          <a:xfrm>
            <a:off x="603250" y="18186400"/>
            <a:ext cx="1431925" cy="900113"/>
          </a:xfrm>
          <a:prstGeom prst="rect">
            <a:avLst/>
          </a:prstGeom>
          <a:solidFill>
            <a:srgbClr val="FFD462"/>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48" name="Rectangle 47"/>
          <p:cNvSpPr>
            <a:spLocks noChangeArrowheads="1"/>
          </p:cNvSpPr>
          <p:nvPr/>
        </p:nvSpPr>
        <p:spPr bwMode="auto">
          <a:xfrm>
            <a:off x="603250" y="19323050"/>
            <a:ext cx="1431925" cy="900113"/>
          </a:xfrm>
          <a:prstGeom prst="rect">
            <a:avLst/>
          </a:prstGeom>
          <a:solidFill>
            <a:srgbClr val="CA2B1C"/>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49" name="Rectangle 48"/>
          <p:cNvSpPr>
            <a:spLocks noChangeArrowheads="1"/>
          </p:cNvSpPr>
          <p:nvPr/>
        </p:nvSpPr>
        <p:spPr bwMode="auto">
          <a:xfrm>
            <a:off x="603250" y="20497800"/>
            <a:ext cx="1431925" cy="900113"/>
          </a:xfrm>
          <a:prstGeom prst="rect">
            <a:avLst/>
          </a:prstGeom>
          <a:solidFill>
            <a:schemeClr val="tx2"/>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50" name="Rectangle 49"/>
          <p:cNvSpPr>
            <a:spLocks noChangeArrowheads="1"/>
          </p:cNvSpPr>
          <p:nvPr/>
        </p:nvSpPr>
        <p:spPr bwMode="auto">
          <a:xfrm>
            <a:off x="2736850" y="17038638"/>
            <a:ext cx="5762625" cy="4359275"/>
          </a:xfrm>
          <a:prstGeom prst="rect">
            <a:avLst/>
          </a:prstGeom>
          <a:solidFill>
            <a:srgbClr val="CA2B1C"/>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51" name="Rectangle 50"/>
          <p:cNvSpPr>
            <a:spLocks noChangeArrowheads="1"/>
          </p:cNvSpPr>
          <p:nvPr/>
        </p:nvSpPr>
        <p:spPr bwMode="auto">
          <a:xfrm>
            <a:off x="347663" y="21739225"/>
            <a:ext cx="8493125" cy="358775"/>
          </a:xfrm>
          <a:prstGeom prst="rect">
            <a:avLst/>
          </a:prstGeom>
          <a:solidFill>
            <a:schemeClr val="bg1"/>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52" name="Quad Arrow 51"/>
          <p:cNvSpPr/>
          <p:nvPr/>
        </p:nvSpPr>
        <p:spPr>
          <a:xfrm>
            <a:off x="8420100" y="21788438"/>
            <a:ext cx="265113" cy="265112"/>
          </a:xfrm>
          <a:prstGeom prst="quadArrow">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Rounded Rectangle 52"/>
          <p:cNvSpPr/>
          <p:nvPr/>
        </p:nvSpPr>
        <p:spPr>
          <a:xfrm>
            <a:off x="6220165" y="21921451"/>
            <a:ext cx="1885950" cy="45719"/>
          </a:xfrm>
          <a:prstGeom prst="roundRect">
            <a:avLst/>
          </a:prstGeom>
          <a:solidFill>
            <a:schemeClr val="bg1"/>
          </a:solidFill>
          <a:ln>
            <a:solidFill>
              <a:schemeClr val="tx1">
                <a:lumMod val="65000"/>
                <a:lumOff val="35000"/>
              </a:schemeClr>
            </a:solidFill>
          </a:ln>
          <a:effectLst>
            <a:innerShdw blurRad="114300">
              <a:prstClr val="black"/>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Oval 53"/>
          <p:cNvSpPr/>
          <p:nvPr/>
        </p:nvSpPr>
        <p:spPr>
          <a:xfrm>
            <a:off x="6372225" y="21859875"/>
            <a:ext cx="149225" cy="149225"/>
          </a:xfrm>
          <a:prstGeom prst="ellipse">
            <a:avLst/>
          </a:prstGeom>
          <a:solidFill>
            <a:schemeClr val="tx1">
              <a:lumMod val="65000"/>
              <a:lumOff val="3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 name="Oval 54"/>
          <p:cNvSpPr/>
          <p:nvPr/>
        </p:nvSpPr>
        <p:spPr>
          <a:xfrm>
            <a:off x="6435725" y="21907500"/>
            <a:ext cx="50800" cy="50800"/>
          </a:xfrm>
          <a:prstGeom prst="ellipse">
            <a:avLst/>
          </a:prstGeom>
          <a:solidFill>
            <a:schemeClr val="bg1"/>
          </a:solidFill>
          <a:ln>
            <a:solidFill>
              <a:schemeClr val="tx1">
                <a:lumMod val="65000"/>
                <a:lumOff val="3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6" name="Rectangle 55"/>
          <p:cNvSpPr/>
          <p:nvPr/>
        </p:nvSpPr>
        <p:spPr>
          <a:xfrm>
            <a:off x="603250" y="21837650"/>
            <a:ext cx="168275" cy="168275"/>
          </a:xfrm>
          <a:prstGeom prst="rect">
            <a:avLst/>
          </a:prstGeom>
          <a:solidFill>
            <a:schemeClr val="tx1">
              <a:lumMod val="65000"/>
              <a:lumOff val="35000"/>
            </a:schemeClr>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7" name="Rectangle 56"/>
          <p:cNvSpPr/>
          <p:nvPr/>
        </p:nvSpPr>
        <p:spPr>
          <a:xfrm>
            <a:off x="839788" y="21837650"/>
            <a:ext cx="168275" cy="168275"/>
          </a:xfrm>
          <a:prstGeom prst="rect">
            <a:avLst/>
          </a:prstGeom>
          <a:solidFill>
            <a:schemeClr val="tx1">
              <a:lumMod val="65000"/>
              <a:lumOff val="35000"/>
            </a:schemeClr>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 name="Rectangle 57"/>
          <p:cNvSpPr/>
          <p:nvPr/>
        </p:nvSpPr>
        <p:spPr>
          <a:xfrm>
            <a:off x="1082675" y="21837650"/>
            <a:ext cx="168275" cy="168275"/>
          </a:xfrm>
          <a:prstGeom prst="rect">
            <a:avLst/>
          </a:prstGeom>
          <a:solidFill>
            <a:schemeClr val="tx1">
              <a:lumMod val="65000"/>
              <a:lumOff val="35000"/>
            </a:schemeClr>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 name="Rounded Rectangle 58"/>
          <p:cNvSpPr>
            <a:spLocks noChangeArrowheads="1"/>
          </p:cNvSpPr>
          <p:nvPr/>
        </p:nvSpPr>
        <p:spPr bwMode="auto">
          <a:xfrm>
            <a:off x="2276475" y="17038638"/>
            <a:ext cx="171450" cy="4359275"/>
          </a:xfrm>
          <a:prstGeom prst="roundRect">
            <a:avLst>
              <a:gd name="adj" fmla="val 16667"/>
            </a:avLst>
          </a:prstGeom>
          <a:solidFill>
            <a:schemeClr val="bg1"/>
          </a:solidFill>
          <a:ln w="9525">
            <a:solidFill>
              <a:srgbClr val="595959"/>
            </a:solidFill>
            <a:round/>
            <a:headEnd/>
            <a:tailEnd/>
          </a:ln>
          <a:effectLst>
            <a:outerShdw blurRad="50800" dist="38100" dir="5400000" algn="t" rotWithShape="0">
              <a:srgbClr val="000000">
                <a:alpha val="39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60" name="Rounded Rectangle 59"/>
          <p:cNvSpPr/>
          <p:nvPr/>
        </p:nvSpPr>
        <p:spPr>
          <a:xfrm>
            <a:off x="2333625" y="17089438"/>
            <a:ext cx="63500" cy="793750"/>
          </a:xfrm>
          <a:prstGeom prst="round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2" name="Rectangle 61"/>
          <p:cNvSpPr>
            <a:spLocks noChangeArrowheads="1"/>
          </p:cNvSpPr>
          <p:nvPr/>
        </p:nvSpPr>
        <p:spPr bwMode="auto">
          <a:xfrm>
            <a:off x="347663" y="16368713"/>
            <a:ext cx="8493125" cy="590550"/>
          </a:xfrm>
          <a:prstGeom prst="rect">
            <a:avLst/>
          </a:prstGeom>
          <a:solidFill>
            <a:schemeClr val="bg1"/>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grpSp>
        <p:nvGrpSpPr>
          <p:cNvPr id="65" name="Group 64"/>
          <p:cNvGrpSpPr/>
          <p:nvPr/>
        </p:nvGrpSpPr>
        <p:grpSpPr>
          <a:xfrm rot="11416244">
            <a:off x="3280962" y="17460857"/>
            <a:ext cx="4478411" cy="3403600"/>
            <a:chOff x="3644900" y="11688177"/>
            <a:chExt cx="4478411" cy="3403600"/>
          </a:xfrm>
          <a:solidFill>
            <a:schemeClr val="bg1"/>
          </a:solidFill>
        </p:grpSpPr>
        <p:sp>
          <p:nvSpPr>
            <p:cNvPr id="63" name="Rounded Rectangle 62"/>
            <p:cNvSpPr/>
            <p:nvPr/>
          </p:nvSpPr>
          <p:spPr>
            <a:xfrm rot="1353467">
              <a:off x="6504058" y="14206745"/>
              <a:ext cx="1619253" cy="476661"/>
            </a:xfrm>
            <a:prstGeom prst="roundRect">
              <a:avLst/>
            </a:prstGeom>
            <a:grp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4" name="Oval 63"/>
            <p:cNvSpPr/>
            <p:nvPr/>
          </p:nvSpPr>
          <p:spPr>
            <a:xfrm>
              <a:off x="3644900" y="11688177"/>
              <a:ext cx="3403600" cy="3403600"/>
            </a:xfrm>
            <a:prstGeom prst="ellipse">
              <a:avLst/>
            </a:prstGeom>
            <a:grpFill/>
            <a:ln>
              <a:solidFill>
                <a:srgbClr val="FFD462"/>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pic>
        <p:nvPicPr>
          <p:cNvPr id="13369" name="Picture 79" descr="Screen Shot 2013-02-12 at 12.57.46 P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4488" y="16368713"/>
            <a:ext cx="84963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70" name="TextBox 80"/>
          <p:cNvSpPr txBox="1">
            <a:spLocks noChangeArrowheads="1"/>
          </p:cNvSpPr>
          <p:nvPr/>
        </p:nvSpPr>
        <p:spPr bwMode="auto">
          <a:xfrm>
            <a:off x="727075" y="17264063"/>
            <a:ext cx="1181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dirty="0" smtClean="0">
                <a:solidFill>
                  <a:srgbClr val="FFFFFF"/>
                </a:solidFill>
                <a:latin typeface="Impact" charset="0"/>
                <a:cs typeface="Impact" charset="0"/>
              </a:rPr>
              <a:t>RELLENO</a:t>
            </a:r>
            <a:endParaRPr lang="en-US" dirty="0">
              <a:solidFill>
                <a:srgbClr val="FFFFFF"/>
              </a:solidFill>
              <a:latin typeface="Impact" charset="0"/>
              <a:cs typeface="Impact" charset="0"/>
            </a:endParaRPr>
          </a:p>
        </p:txBody>
      </p:sp>
      <p:sp>
        <p:nvSpPr>
          <p:cNvPr id="13371" name="TextBox 81"/>
          <p:cNvSpPr txBox="1">
            <a:spLocks noChangeArrowheads="1"/>
          </p:cNvSpPr>
          <p:nvPr/>
        </p:nvSpPr>
        <p:spPr bwMode="auto">
          <a:xfrm>
            <a:off x="727075" y="18432463"/>
            <a:ext cx="1181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dirty="0" smtClean="0">
                <a:solidFill>
                  <a:srgbClr val="FFFFFF"/>
                </a:solidFill>
                <a:latin typeface="Impact" charset="0"/>
                <a:cs typeface="Impact" charset="0"/>
              </a:rPr>
              <a:t>LÍNEAS</a:t>
            </a:r>
            <a:endParaRPr lang="en-US" dirty="0">
              <a:solidFill>
                <a:srgbClr val="FFFFFF"/>
              </a:solidFill>
              <a:latin typeface="Impact" charset="0"/>
              <a:cs typeface="Impact" charset="0"/>
            </a:endParaRPr>
          </a:p>
        </p:txBody>
      </p:sp>
      <p:sp>
        <p:nvSpPr>
          <p:cNvPr id="13372" name="TextBox 82"/>
          <p:cNvSpPr txBox="1">
            <a:spLocks noChangeArrowheads="1"/>
          </p:cNvSpPr>
          <p:nvPr/>
        </p:nvSpPr>
        <p:spPr bwMode="auto">
          <a:xfrm>
            <a:off x="550862" y="19537363"/>
            <a:ext cx="14493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dirty="0" smtClean="0">
                <a:solidFill>
                  <a:srgbClr val="FFFFFF"/>
                </a:solidFill>
                <a:latin typeface="Impact" charset="0"/>
                <a:cs typeface="Impact" charset="0"/>
              </a:rPr>
              <a:t>EFECTOS</a:t>
            </a:r>
            <a:endParaRPr lang="en-US" dirty="0">
              <a:solidFill>
                <a:srgbClr val="FFFFFF"/>
              </a:solidFill>
              <a:latin typeface="Impact" charset="0"/>
              <a:cs typeface="Impact" charset="0"/>
            </a:endParaRPr>
          </a:p>
        </p:txBody>
      </p:sp>
      <p:sp>
        <p:nvSpPr>
          <p:cNvPr id="13373" name="TextBox 83"/>
          <p:cNvSpPr txBox="1">
            <a:spLocks noChangeArrowheads="1"/>
          </p:cNvSpPr>
          <p:nvPr/>
        </p:nvSpPr>
        <p:spPr bwMode="auto">
          <a:xfrm>
            <a:off x="727075" y="20754975"/>
            <a:ext cx="11811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dirty="0" smtClean="0">
                <a:solidFill>
                  <a:srgbClr val="FFFFFF"/>
                </a:solidFill>
                <a:latin typeface="Impact" charset="0"/>
                <a:cs typeface="Impact" charset="0"/>
              </a:rPr>
              <a:t>FORMAS</a:t>
            </a:r>
            <a:endParaRPr lang="en-US" dirty="0">
              <a:solidFill>
                <a:srgbClr val="FFFFFF"/>
              </a:solidFill>
              <a:latin typeface="Impact" charset="0"/>
              <a:cs typeface="Impact" charset="0"/>
            </a:endParaRPr>
          </a:p>
        </p:txBody>
      </p:sp>
      <p:sp>
        <p:nvSpPr>
          <p:cNvPr id="13374" name="TextBox 84"/>
          <p:cNvSpPr txBox="1">
            <a:spLocks noChangeArrowheads="1"/>
          </p:cNvSpPr>
          <p:nvPr/>
        </p:nvSpPr>
        <p:spPr bwMode="auto">
          <a:xfrm>
            <a:off x="4914900" y="19636026"/>
            <a:ext cx="2320925"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000" dirty="0" err="1" smtClean="0">
                <a:solidFill>
                  <a:srgbClr val="404040"/>
                </a:solidFill>
                <a:latin typeface="Helvetica" charset="0"/>
                <a:cs typeface="Helvetica" charset="0"/>
              </a:rPr>
              <a:t>Mientras</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que</a:t>
            </a:r>
            <a:r>
              <a:rPr lang="en-US" sz="1000" dirty="0" smtClean="0">
                <a:solidFill>
                  <a:srgbClr val="404040"/>
                </a:solidFill>
                <a:latin typeface="Helvetica" charset="0"/>
                <a:cs typeface="Helvetica" charset="0"/>
              </a:rPr>
              <a:t> son </a:t>
            </a:r>
            <a:r>
              <a:rPr lang="en-US" sz="1000" dirty="0" err="1" smtClean="0">
                <a:solidFill>
                  <a:srgbClr val="404040"/>
                </a:solidFill>
                <a:latin typeface="Helvetica" charset="0"/>
                <a:cs typeface="Helvetica" charset="0"/>
              </a:rPr>
              <a:t>tres</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elementos</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existen</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cuatro</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herramientas</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esenciales</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para</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diseñar</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tus</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infográficas</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relleno</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línea</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efectos</a:t>
            </a:r>
            <a:r>
              <a:rPr lang="en-US" sz="1000" dirty="0" smtClean="0">
                <a:solidFill>
                  <a:srgbClr val="404040"/>
                </a:solidFill>
                <a:latin typeface="Helvetica" charset="0"/>
                <a:cs typeface="Helvetica" charset="0"/>
              </a:rPr>
              <a:t> y </a:t>
            </a:r>
            <a:r>
              <a:rPr lang="en-US" sz="1000" dirty="0" err="1" smtClean="0">
                <a:solidFill>
                  <a:srgbClr val="404040"/>
                </a:solidFill>
                <a:latin typeface="Helvetica" charset="0"/>
                <a:cs typeface="Helvetica" charset="0"/>
              </a:rPr>
              <a:t>estilos</a:t>
            </a:r>
            <a:r>
              <a:rPr lang="en-US" sz="1000" dirty="0" smtClean="0">
                <a:solidFill>
                  <a:srgbClr val="404040"/>
                </a:solidFill>
                <a:latin typeface="Helvetica" charset="0"/>
                <a:cs typeface="Helvetica" charset="0"/>
              </a:rPr>
              <a:t>.  </a:t>
            </a:r>
            <a:endParaRPr lang="en-US" sz="1000" dirty="0">
              <a:solidFill>
                <a:srgbClr val="404040"/>
              </a:solidFill>
              <a:latin typeface="Helvetica" charset="0"/>
              <a:cs typeface="Helvetica" charset="0"/>
            </a:endParaRPr>
          </a:p>
        </p:txBody>
      </p:sp>
      <p:sp>
        <p:nvSpPr>
          <p:cNvPr id="86" name="Rectangle 85"/>
          <p:cNvSpPr>
            <a:spLocks noChangeArrowheads="1"/>
          </p:cNvSpPr>
          <p:nvPr/>
        </p:nvSpPr>
        <p:spPr bwMode="auto">
          <a:xfrm>
            <a:off x="368300" y="22274213"/>
            <a:ext cx="3978275" cy="2406650"/>
          </a:xfrm>
          <a:prstGeom prst="rect">
            <a:avLst/>
          </a:prstGeom>
          <a:solidFill>
            <a:srgbClr val="4BACC6"/>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3376" name="TextBox 86"/>
          <p:cNvSpPr txBox="1">
            <a:spLocks noChangeArrowheads="1"/>
          </p:cNvSpPr>
          <p:nvPr/>
        </p:nvSpPr>
        <p:spPr bwMode="auto">
          <a:xfrm>
            <a:off x="1171575" y="22307332"/>
            <a:ext cx="20764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3600" dirty="0" smtClean="0">
                <a:solidFill>
                  <a:srgbClr val="FFFFFF"/>
                </a:solidFill>
                <a:latin typeface="Impact" charset="0"/>
                <a:cs typeface="Impact" charset="0"/>
              </a:rPr>
              <a:t>RELLENO</a:t>
            </a:r>
            <a:endParaRPr lang="en-US" sz="3600" dirty="0">
              <a:solidFill>
                <a:srgbClr val="FFFFFF"/>
              </a:solidFill>
              <a:latin typeface="Impact" charset="0"/>
              <a:cs typeface="Impact" charset="0"/>
            </a:endParaRPr>
          </a:p>
        </p:txBody>
      </p:sp>
      <p:sp>
        <p:nvSpPr>
          <p:cNvPr id="88" name="Rectangle 87"/>
          <p:cNvSpPr>
            <a:spLocks noChangeArrowheads="1"/>
          </p:cNvSpPr>
          <p:nvPr/>
        </p:nvSpPr>
        <p:spPr bwMode="auto">
          <a:xfrm>
            <a:off x="4860925" y="22274213"/>
            <a:ext cx="3979863" cy="2406650"/>
          </a:xfrm>
          <a:prstGeom prst="rect">
            <a:avLst/>
          </a:prstGeom>
          <a:solidFill>
            <a:srgbClr val="FFD462"/>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3378" name="TextBox 88"/>
          <p:cNvSpPr txBox="1">
            <a:spLocks noChangeArrowheads="1"/>
          </p:cNvSpPr>
          <p:nvPr/>
        </p:nvSpPr>
        <p:spPr bwMode="auto">
          <a:xfrm>
            <a:off x="671513" y="22956838"/>
            <a:ext cx="3451225"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solidFill>
                  <a:schemeClr val="bg1"/>
                </a:solidFill>
                <a:latin typeface="Helvetica" charset="0"/>
                <a:cs typeface="Helvetica" charset="0"/>
              </a:rPr>
              <a:t>The fill of an object or text will determine the primary color of that object or text. For example, the fill of this box is blue, and the fill of this text is white. </a:t>
            </a:r>
          </a:p>
        </p:txBody>
      </p:sp>
      <p:sp>
        <p:nvSpPr>
          <p:cNvPr id="92" name="Arc 91"/>
          <p:cNvSpPr/>
          <p:nvPr/>
        </p:nvSpPr>
        <p:spPr>
          <a:xfrm>
            <a:off x="2233613" y="24077613"/>
            <a:ext cx="508000" cy="419100"/>
          </a:xfrm>
          <a:prstGeom prst="arc">
            <a:avLst/>
          </a:prstGeom>
          <a:ln>
            <a:solidFill>
              <a:srgbClr val="FFFFFF"/>
            </a:solidFill>
          </a:ln>
          <a:effectLst/>
        </p:spPr>
        <p:style>
          <a:lnRef idx="2">
            <a:schemeClr val="accent1"/>
          </a:lnRef>
          <a:fillRef idx="0">
            <a:schemeClr val="accent1"/>
          </a:fillRef>
          <a:effectRef idx="1">
            <a:schemeClr val="accent1"/>
          </a:effectRef>
          <a:fontRef idx="minor">
            <a:schemeClr val="tx1"/>
          </a:fontRef>
        </p:style>
        <p:txBody>
          <a:bodyPr anchor="ctr"/>
          <a:lstStyle/>
          <a:p>
            <a:pPr algn="ctr" fontAlgn="auto">
              <a:spcBef>
                <a:spcPts val="0"/>
              </a:spcBef>
              <a:spcAft>
                <a:spcPts val="0"/>
              </a:spcAft>
              <a:defRPr/>
            </a:pPr>
            <a:endParaRPr lang="en-US">
              <a:solidFill>
                <a:srgbClr val="FFFFFF"/>
              </a:solidFill>
            </a:endParaRPr>
          </a:p>
        </p:txBody>
      </p:sp>
      <p:sp>
        <p:nvSpPr>
          <p:cNvPr id="95" name="Rounded Rectangle 94"/>
          <p:cNvSpPr>
            <a:spLocks noChangeArrowheads="1"/>
          </p:cNvSpPr>
          <p:nvPr/>
        </p:nvSpPr>
        <p:spPr bwMode="auto">
          <a:xfrm>
            <a:off x="2233613" y="23664863"/>
            <a:ext cx="50800" cy="222250"/>
          </a:xfrm>
          <a:prstGeom prst="roundRect">
            <a:avLst>
              <a:gd name="adj" fmla="val 16667"/>
            </a:avLst>
          </a:prstGeom>
          <a:solidFill>
            <a:srgbClr val="7F7F7F"/>
          </a:solidFill>
          <a:ln w="9525">
            <a:solidFill>
              <a:srgbClr val="FFFFFF"/>
            </a:solidFill>
            <a:round/>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96" name="Rectangle 95"/>
          <p:cNvSpPr/>
          <p:nvPr/>
        </p:nvSpPr>
        <p:spPr>
          <a:xfrm rot="2291069">
            <a:off x="1957388" y="23849013"/>
            <a:ext cx="501650" cy="55245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7" name="Rectangle 96"/>
          <p:cNvSpPr/>
          <p:nvPr/>
        </p:nvSpPr>
        <p:spPr>
          <a:xfrm rot="2291069">
            <a:off x="2006600" y="23964900"/>
            <a:ext cx="501650" cy="187325"/>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383" name="TextBox 97"/>
          <p:cNvSpPr txBox="1">
            <a:spLocks noChangeArrowheads="1"/>
          </p:cNvSpPr>
          <p:nvPr/>
        </p:nvSpPr>
        <p:spPr bwMode="auto">
          <a:xfrm>
            <a:off x="6130501" y="22285325"/>
            <a:ext cx="173389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3600" dirty="0" smtClean="0">
                <a:solidFill>
                  <a:schemeClr val="bg1"/>
                </a:solidFill>
                <a:latin typeface="Impact" charset="0"/>
                <a:cs typeface="Impact" charset="0"/>
              </a:rPr>
              <a:t>LÍNEAS</a:t>
            </a:r>
            <a:endParaRPr lang="en-US" sz="3600" dirty="0">
              <a:solidFill>
                <a:schemeClr val="bg1"/>
              </a:solidFill>
              <a:latin typeface="Impact" charset="0"/>
              <a:cs typeface="Impact" charset="0"/>
            </a:endParaRPr>
          </a:p>
        </p:txBody>
      </p:sp>
      <p:sp>
        <p:nvSpPr>
          <p:cNvPr id="99" name="TextBox 98"/>
          <p:cNvSpPr txBox="1"/>
          <p:nvPr/>
        </p:nvSpPr>
        <p:spPr>
          <a:xfrm>
            <a:off x="5186363" y="22956838"/>
            <a:ext cx="3452812" cy="708025"/>
          </a:xfrm>
          <a:prstGeom prst="rect">
            <a:avLst/>
          </a:prstGeom>
          <a:noFill/>
        </p:spPr>
        <p:txBody>
          <a:bodyPr>
            <a:spAutoFit/>
          </a:bodyPr>
          <a:lstStyle/>
          <a:p>
            <a:pPr fontAlgn="auto">
              <a:spcBef>
                <a:spcPts val="0"/>
              </a:spcBef>
              <a:spcAft>
                <a:spcPts val="0"/>
              </a:spcAft>
              <a:defRPr/>
            </a:pPr>
            <a:r>
              <a:rPr lang="en-US" sz="1000" dirty="0">
                <a:solidFill>
                  <a:schemeClr val="tx1">
                    <a:lumMod val="75000"/>
                    <a:lumOff val="25000"/>
                  </a:schemeClr>
                </a:solidFill>
                <a:latin typeface="Helvetica"/>
                <a:ea typeface="+mn-ea"/>
                <a:cs typeface="Helvetica"/>
              </a:rPr>
              <a:t>The line of an object will determine the color of the outline surrounding an object. The line of this box is grey. You can use the line of an object to make it stand out among colored backgrounds or simply give it a border.</a:t>
            </a:r>
          </a:p>
        </p:txBody>
      </p:sp>
      <p:sp>
        <p:nvSpPr>
          <p:cNvPr id="101" name="Rectangle 100"/>
          <p:cNvSpPr/>
          <p:nvPr/>
        </p:nvSpPr>
        <p:spPr>
          <a:xfrm rot="2369033">
            <a:off x="7100888" y="23874413"/>
            <a:ext cx="268287" cy="51435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 name="Isosceles Triangle 101"/>
          <p:cNvSpPr/>
          <p:nvPr/>
        </p:nvSpPr>
        <p:spPr>
          <a:xfrm rot="13169033">
            <a:off x="6854825" y="24326850"/>
            <a:ext cx="268288" cy="206375"/>
          </a:xfrm>
          <a:prstGeom prst="triangl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 name="Rectangle 102"/>
          <p:cNvSpPr/>
          <p:nvPr/>
        </p:nvSpPr>
        <p:spPr>
          <a:xfrm rot="2369033">
            <a:off x="7158038" y="23822025"/>
            <a:ext cx="30162" cy="515938"/>
          </a:xfrm>
          <a:prstGeom prst="rect">
            <a:avLst/>
          </a:prstGeom>
          <a:solidFill>
            <a:srgbClr val="FFD46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D462"/>
              </a:solidFill>
            </a:endParaRPr>
          </a:p>
        </p:txBody>
      </p:sp>
      <p:sp>
        <p:nvSpPr>
          <p:cNvPr id="104" name="Rectangle 103"/>
          <p:cNvSpPr/>
          <p:nvPr/>
        </p:nvSpPr>
        <p:spPr>
          <a:xfrm rot="2369033">
            <a:off x="7219950" y="23874413"/>
            <a:ext cx="31750" cy="514350"/>
          </a:xfrm>
          <a:prstGeom prst="rect">
            <a:avLst/>
          </a:prstGeom>
          <a:solidFill>
            <a:srgbClr val="FFD46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D462"/>
              </a:solidFill>
            </a:endParaRPr>
          </a:p>
        </p:txBody>
      </p:sp>
      <p:sp>
        <p:nvSpPr>
          <p:cNvPr id="105" name="Rectangle 104"/>
          <p:cNvSpPr/>
          <p:nvPr/>
        </p:nvSpPr>
        <p:spPr>
          <a:xfrm rot="2369033">
            <a:off x="7278688" y="23923625"/>
            <a:ext cx="31750" cy="514350"/>
          </a:xfrm>
          <a:prstGeom prst="rect">
            <a:avLst/>
          </a:prstGeom>
          <a:solidFill>
            <a:srgbClr val="FFD46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FFD462"/>
              </a:solidFill>
            </a:endParaRPr>
          </a:p>
        </p:txBody>
      </p:sp>
      <p:sp>
        <p:nvSpPr>
          <p:cNvPr id="106" name="Round Same Side Corner Rectangle 105"/>
          <p:cNvSpPr/>
          <p:nvPr/>
        </p:nvSpPr>
        <p:spPr>
          <a:xfrm rot="2369033">
            <a:off x="7312025" y="23826788"/>
            <a:ext cx="266700" cy="98425"/>
          </a:xfrm>
          <a:prstGeom prst="round2Same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8" name="Rectangle 107"/>
          <p:cNvSpPr/>
          <p:nvPr/>
        </p:nvSpPr>
        <p:spPr>
          <a:xfrm>
            <a:off x="6219825" y="24496713"/>
            <a:ext cx="679450" cy="49212"/>
          </a:xfrm>
          <a:prstGeom prst="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9" name="Rectangle 108"/>
          <p:cNvSpPr>
            <a:spLocks noChangeArrowheads="1"/>
          </p:cNvSpPr>
          <p:nvPr/>
        </p:nvSpPr>
        <p:spPr bwMode="auto">
          <a:xfrm>
            <a:off x="373063" y="24866600"/>
            <a:ext cx="3978275" cy="2406650"/>
          </a:xfrm>
          <a:prstGeom prst="rect">
            <a:avLst/>
          </a:prstGeom>
          <a:solidFill>
            <a:srgbClr val="CA2B1C"/>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3393" name="TextBox 109"/>
          <p:cNvSpPr txBox="1">
            <a:spLocks noChangeArrowheads="1"/>
          </p:cNvSpPr>
          <p:nvPr/>
        </p:nvSpPr>
        <p:spPr bwMode="auto">
          <a:xfrm>
            <a:off x="1530350" y="24866600"/>
            <a:ext cx="17176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3600" dirty="0" smtClean="0">
                <a:solidFill>
                  <a:srgbClr val="FFFFFF"/>
                </a:solidFill>
                <a:latin typeface="Impact" charset="0"/>
                <a:cs typeface="Impact" charset="0"/>
              </a:rPr>
              <a:t>EFECTOS</a:t>
            </a:r>
            <a:endParaRPr lang="en-US" sz="3600" dirty="0">
              <a:solidFill>
                <a:srgbClr val="FFFFFF"/>
              </a:solidFill>
              <a:latin typeface="Impact" charset="0"/>
              <a:cs typeface="Impact" charset="0"/>
            </a:endParaRPr>
          </a:p>
        </p:txBody>
      </p:sp>
      <p:sp>
        <p:nvSpPr>
          <p:cNvPr id="13394" name="TextBox 110"/>
          <p:cNvSpPr txBox="1">
            <a:spLocks noChangeArrowheads="1"/>
          </p:cNvSpPr>
          <p:nvPr/>
        </p:nvSpPr>
        <p:spPr bwMode="auto">
          <a:xfrm>
            <a:off x="676275" y="25606375"/>
            <a:ext cx="34512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solidFill>
                  <a:schemeClr val="bg1"/>
                </a:solidFill>
                <a:latin typeface="Helvetica" charset="0"/>
                <a:cs typeface="Helvetica" charset="0"/>
              </a:rPr>
              <a:t>The effects will give you the ability to add some design elements to your graphics. You can work with a variety of features that include shadows, bezels, outer glows, and 3D effects. The icon below is using a shadow effect. </a:t>
            </a:r>
          </a:p>
        </p:txBody>
      </p:sp>
      <p:sp>
        <p:nvSpPr>
          <p:cNvPr id="112" name="Rounded Rectangle 111"/>
          <p:cNvSpPr>
            <a:spLocks noChangeArrowheads="1"/>
          </p:cNvSpPr>
          <p:nvPr/>
        </p:nvSpPr>
        <p:spPr bwMode="auto">
          <a:xfrm>
            <a:off x="2005013" y="26444575"/>
            <a:ext cx="666750" cy="692150"/>
          </a:xfrm>
          <a:prstGeom prst="roundRect">
            <a:avLst>
              <a:gd name="adj" fmla="val 16667"/>
            </a:avLst>
          </a:prstGeom>
          <a:solidFill>
            <a:srgbClr val="4BACC6"/>
          </a:solidFill>
          <a:ln w="9525">
            <a:solidFill>
              <a:srgbClr val="404040"/>
            </a:solidFill>
            <a:round/>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13" name="Rectangle 112"/>
          <p:cNvSpPr>
            <a:spLocks noChangeArrowheads="1"/>
          </p:cNvSpPr>
          <p:nvPr/>
        </p:nvSpPr>
        <p:spPr bwMode="auto">
          <a:xfrm>
            <a:off x="4865688" y="24866600"/>
            <a:ext cx="3979862" cy="2406650"/>
          </a:xfrm>
          <a:prstGeom prst="rect">
            <a:avLst/>
          </a:prstGeom>
          <a:solidFill>
            <a:srgbClr val="4BACC6"/>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3397" name="TextBox 113"/>
          <p:cNvSpPr txBox="1">
            <a:spLocks noChangeArrowheads="1"/>
          </p:cNvSpPr>
          <p:nvPr/>
        </p:nvSpPr>
        <p:spPr bwMode="auto">
          <a:xfrm>
            <a:off x="5903580" y="24903112"/>
            <a:ext cx="18961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3600" dirty="0" smtClean="0">
                <a:solidFill>
                  <a:srgbClr val="FFFFFF"/>
                </a:solidFill>
                <a:latin typeface="Impact" charset="0"/>
                <a:cs typeface="Impact" charset="0"/>
              </a:rPr>
              <a:t>FORMAS</a:t>
            </a:r>
            <a:endParaRPr lang="en-US" sz="3600" dirty="0">
              <a:solidFill>
                <a:srgbClr val="FFFFFF"/>
              </a:solidFill>
              <a:latin typeface="Impact" charset="0"/>
              <a:cs typeface="Impact" charset="0"/>
            </a:endParaRPr>
          </a:p>
        </p:txBody>
      </p:sp>
      <p:sp>
        <p:nvSpPr>
          <p:cNvPr id="13398" name="TextBox 114"/>
          <p:cNvSpPr txBox="1">
            <a:spLocks noChangeArrowheads="1"/>
          </p:cNvSpPr>
          <p:nvPr/>
        </p:nvSpPr>
        <p:spPr bwMode="auto">
          <a:xfrm>
            <a:off x="5170488" y="25549225"/>
            <a:ext cx="34512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solidFill>
                  <a:schemeClr val="bg1"/>
                </a:solidFill>
                <a:latin typeface="Helvetica" charset="0"/>
                <a:cs typeface="Helvetica" charset="0"/>
              </a:rPr>
              <a:t>The shape styles give you the option to choose from a number of pre-designed colors, lines, and effects that can be applied to your graphics. This can be used for objects, lines, and text.</a:t>
            </a:r>
          </a:p>
        </p:txBody>
      </p:sp>
      <p:sp>
        <p:nvSpPr>
          <p:cNvPr id="116" name="Rounded Rectangle 115"/>
          <p:cNvSpPr>
            <a:spLocks noChangeArrowheads="1"/>
          </p:cNvSpPr>
          <p:nvPr/>
        </p:nvSpPr>
        <p:spPr bwMode="auto">
          <a:xfrm>
            <a:off x="5284788" y="26444575"/>
            <a:ext cx="666750" cy="692150"/>
          </a:xfrm>
          <a:prstGeom prst="roundRect">
            <a:avLst>
              <a:gd name="adj" fmla="val 16667"/>
            </a:avLst>
          </a:prstGeom>
          <a:solidFill>
            <a:srgbClr val="CA2B1C"/>
          </a:solidFill>
          <a:ln w="9525">
            <a:solidFill>
              <a:srgbClr val="404040"/>
            </a:solidFill>
            <a:round/>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17" name="Rounded Rectangle 116"/>
          <p:cNvSpPr>
            <a:spLocks noChangeArrowheads="1"/>
          </p:cNvSpPr>
          <p:nvPr/>
        </p:nvSpPr>
        <p:spPr bwMode="auto">
          <a:xfrm>
            <a:off x="6157913" y="26444575"/>
            <a:ext cx="666750" cy="692150"/>
          </a:xfrm>
          <a:prstGeom prst="roundRect">
            <a:avLst>
              <a:gd name="adj" fmla="val 16667"/>
            </a:avLst>
          </a:prstGeom>
          <a:solidFill>
            <a:schemeClr val="tx2"/>
          </a:solidFill>
          <a:ln w="9525">
            <a:solidFill>
              <a:srgbClr val="404040"/>
            </a:solidFill>
            <a:round/>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18" name="Rounded Rectangle 117"/>
          <p:cNvSpPr>
            <a:spLocks noChangeArrowheads="1"/>
          </p:cNvSpPr>
          <p:nvPr/>
        </p:nvSpPr>
        <p:spPr bwMode="auto">
          <a:xfrm>
            <a:off x="7019925" y="26444575"/>
            <a:ext cx="666750" cy="692150"/>
          </a:xfrm>
          <a:prstGeom prst="roundRect">
            <a:avLst>
              <a:gd name="adj" fmla="val 16667"/>
            </a:avLst>
          </a:prstGeom>
          <a:solidFill>
            <a:srgbClr val="FFD462"/>
          </a:solidFill>
          <a:ln w="9525">
            <a:solidFill>
              <a:srgbClr val="404040"/>
            </a:solidFill>
            <a:round/>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19" name="Rounded Rectangle 118"/>
          <p:cNvSpPr>
            <a:spLocks noChangeArrowheads="1"/>
          </p:cNvSpPr>
          <p:nvPr/>
        </p:nvSpPr>
        <p:spPr bwMode="auto">
          <a:xfrm>
            <a:off x="7885113" y="26444575"/>
            <a:ext cx="666750" cy="692150"/>
          </a:xfrm>
          <a:prstGeom prst="roundRect">
            <a:avLst>
              <a:gd name="adj" fmla="val 16667"/>
            </a:avLst>
          </a:prstGeom>
          <a:solidFill>
            <a:srgbClr val="31859C"/>
          </a:solidFill>
          <a:ln w="9525">
            <a:solidFill>
              <a:srgbClr val="404040"/>
            </a:solidFill>
            <a:round/>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3403" name="TextBox 119"/>
          <p:cNvSpPr txBox="1">
            <a:spLocks noChangeArrowheads="1"/>
          </p:cNvSpPr>
          <p:nvPr/>
        </p:nvSpPr>
        <p:spPr bwMode="auto">
          <a:xfrm>
            <a:off x="5284788" y="26590625"/>
            <a:ext cx="673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a:solidFill>
                  <a:schemeClr val="bg1"/>
                </a:solidFill>
                <a:latin typeface="Helvetica" charset="0"/>
                <a:cs typeface="Helvetica" charset="0"/>
              </a:rPr>
              <a:t>ABC</a:t>
            </a:r>
          </a:p>
        </p:txBody>
      </p:sp>
      <p:sp>
        <p:nvSpPr>
          <p:cNvPr id="13404" name="TextBox 120"/>
          <p:cNvSpPr txBox="1">
            <a:spLocks noChangeArrowheads="1"/>
          </p:cNvSpPr>
          <p:nvPr/>
        </p:nvSpPr>
        <p:spPr bwMode="auto">
          <a:xfrm>
            <a:off x="6154738" y="26590625"/>
            <a:ext cx="673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a:solidFill>
                  <a:schemeClr val="bg1"/>
                </a:solidFill>
                <a:latin typeface="Helvetica" charset="0"/>
                <a:cs typeface="Helvetica" charset="0"/>
              </a:rPr>
              <a:t>ABC</a:t>
            </a:r>
          </a:p>
        </p:txBody>
      </p:sp>
      <p:sp>
        <p:nvSpPr>
          <p:cNvPr id="13405" name="TextBox 121"/>
          <p:cNvSpPr txBox="1">
            <a:spLocks noChangeArrowheads="1"/>
          </p:cNvSpPr>
          <p:nvPr/>
        </p:nvSpPr>
        <p:spPr bwMode="auto">
          <a:xfrm>
            <a:off x="7013575" y="26590625"/>
            <a:ext cx="673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a:solidFill>
                  <a:schemeClr val="bg1"/>
                </a:solidFill>
                <a:latin typeface="Helvetica" charset="0"/>
                <a:cs typeface="Helvetica" charset="0"/>
              </a:rPr>
              <a:t>ABC</a:t>
            </a:r>
          </a:p>
        </p:txBody>
      </p:sp>
      <p:sp>
        <p:nvSpPr>
          <p:cNvPr id="13406" name="TextBox 122"/>
          <p:cNvSpPr txBox="1">
            <a:spLocks noChangeArrowheads="1"/>
          </p:cNvSpPr>
          <p:nvPr/>
        </p:nvSpPr>
        <p:spPr bwMode="auto">
          <a:xfrm>
            <a:off x="7878763" y="26590625"/>
            <a:ext cx="6731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a:solidFill>
                  <a:schemeClr val="bg1"/>
                </a:solidFill>
                <a:latin typeface="Helvetica" charset="0"/>
                <a:cs typeface="Helvetica" charset="0"/>
              </a:rPr>
              <a:t>ABC</a:t>
            </a:r>
          </a:p>
        </p:txBody>
      </p:sp>
      <p:sp>
        <p:nvSpPr>
          <p:cNvPr id="125" name="Rectangle 124"/>
          <p:cNvSpPr/>
          <p:nvPr/>
        </p:nvSpPr>
        <p:spPr>
          <a:xfrm>
            <a:off x="317500" y="10175875"/>
            <a:ext cx="8491538" cy="5729288"/>
          </a:xfrm>
          <a:prstGeom prst="rect">
            <a:avLst/>
          </a:prstGeom>
          <a:solidFill>
            <a:schemeClr val="tx1">
              <a:lumMod val="50000"/>
              <a:lumOff val="50000"/>
            </a:schemeClr>
          </a:solidFill>
          <a:ln>
            <a:solidFill>
              <a:schemeClr val="tx1">
                <a:lumMod val="75000"/>
                <a:lumOff val="2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6" name="Rectangle 125"/>
          <p:cNvSpPr>
            <a:spLocks noChangeArrowheads="1"/>
          </p:cNvSpPr>
          <p:nvPr/>
        </p:nvSpPr>
        <p:spPr bwMode="auto">
          <a:xfrm>
            <a:off x="573088" y="10844213"/>
            <a:ext cx="1430337" cy="901700"/>
          </a:xfrm>
          <a:prstGeom prst="rect">
            <a:avLst/>
          </a:prstGeom>
          <a:solidFill>
            <a:srgbClr val="4BACC6"/>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27" name="Rectangle 126"/>
          <p:cNvSpPr>
            <a:spLocks noChangeArrowheads="1"/>
          </p:cNvSpPr>
          <p:nvPr/>
        </p:nvSpPr>
        <p:spPr bwMode="auto">
          <a:xfrm>
            <a:off x="573088" y="11991975"/>
            <a:ext cx="1430337" cy="901700"/>
          </a:xfrm>
          <a:prstGeom prst="rect">
            <a:avLst/>
          </a:prstGeom>
          <a:solidFill>
            <a:srgbClr val="FFD462"/>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28" name="Rectangle 127"/>
          <p:cNvSpPr>
            <a:spLocks noChangeArrowheads="1"/>
          </p:cNvSpPr>
          <p:nvPr/>
        </p:nvSpPr>
        <p:spPr bwMode="auto">
          <a:xfrm>
            <a:off x="573088" y="13130213"/>
            <a:ext cx="1430337" cy="900112"/>
          </a:xfrm>
          <a:prstGeom prst="rect">
            <a:avLst/>
          </a:prstGeom>
          <a:solidFill>
            <a:srgbClr val="CA2B1C"/>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29" name="Rectangle 128"/>
          <p:cNvSpPr>
            <a:spLocks noChangeArrowheads="1"/>
          </p:cNvSpPr>
          <p:nvPr/>
        </p:nvSpPr>
        <p:spPr bwMode="auto">
          <a:xfrm>
            <a:off x="573088" y="14304963"/>
            <a:ext cx="1430337" cy="900112"/>
          </a:xfrm>
          <a:prstGeom prst="rect">
            <a:avLst/>
          </a:prstGeom>
          <a:solidFill>
            <a:schemeClr val="tx2"/>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30" name="Rectangle 129"/>
          <p:cNvSpPr>
            <a:spLocks noChangeArrowheads="1"/>
          </p:cNvSpPr>
          <p:nvPr/>
        </p:nvSpPr>
        <p:spPr bwMode="auto">
          <a:xfrm>
            <a:off x="2706688" y="10844213"/>
            <a:ext cx="5761037" cy="4360862"/>
          </a:xfrm>
          <a:prstGeom prst="rect">
            <a:avLst/>
          </a:prstGeom>
          <a:solidFill>
            <a:schemeClr val="tx2"/>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31" name="Rectangle 130"/>
          <p:cNvSpPr>
            <a:spLocks noChangeArrowheads="1"/>
          </p:cNvSpPr>
          <p:nvPr/>
        </p:nvSpPr>
        <p:spPr bwMode="auto">
          <a:xfrm>
            <a:off x="317500" y="15544800"/>
            <a:ext cx="8491538" cy="360363"/>
          </a:xfrm>
          <a:prstGeom prst="rect">
            <a:avLst/>
          </a:prstGeom>
          <a:solidFill>
            <a:schemeClr val="bg1"/>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32" name="Quad Arrow 131"/>
          <p:cNvSpPr/>
          <p:nvPr/>
        </p:nvSpPr>
        <p:spPr>
          <a:xfrm>
            <a:off x="8388350" y="15595600"/>
            <a:ext cx="265113" cy="265113"/>
          </a:xfrm>
          <a:prstGeom prst="quadArrow">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3" name="Rounded Rectangle 132"/>
          <p:cNvSpPr/>
          <p:nvPr/>
        </p:nvSpPr>
        <p:spPr>
          <a:xfrm>
            <a:off x="6189148" y="15728363"/>
            <a:ext cx="1885950" cy="45719"/>
          </a:xfrm>
          <a:prstGeom prst="roundRect">
            <a:avLst/>
          </a:prstGeom>
          <a:solidFill>
            <a:schemeClr val="bg1"/>
          </a:solidFill>
          <a:ln>
            <a:solidFill>
              <a:schemeClr val="tx1">
                <a:lumMod val="65000"/>
                <a:lumOff val="35000"/>
              </a:schemeClr>
            </a:solidFill>
          </a:ln>
          <a:effectLst>
            <a:innerShdw blurRad="114300">
              <a:prstClr val="black"/>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4" name="Oval 133"/>
          <p:cNvSpPr/>
          <p:nvPr/>
        </p:nvSpPr>
        <p:spPr>
          <a:xfrm>
            <a:off x="6342063" y="15667038"/>
            <a:ext cx="149225" cy="149225"/>
          </a:xfrm>
          <a:prstGeom prst="ellipse">
            <a:avLst/>
          </a:prstGeom>
          <a:solidFill>
            <a:schemeClr val="tx1">
              <a:lumMod val="65000"/>
              <a:lumOff val="3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5" name="Oval 134"/>
          <p:cNvSpPr/>
          <p:nvPr/>
        </p:nvSpPr>
        <p:spPr>
          <a:xfrm>
            <a:off x="6405563" y="15714663"/>
            <a:ext cx="50800" cy="50800"/>
          </a:xfrm>
          <a:prstGeom prst="ellipse">
            <a:avLst/>
          </a:prstGeom>
          <a:solidFill>
            <a:schemeClr val="bg1"/>
          </a:solidFill>
          <a:ln>
            <a:solidFill>
              <a:schemeClr val="tx1">
                <a:lumMod val="65000"/>
                <a:lumOff val="3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6" name="Rectangle 135"/>
          <p:cNvSpPr/>
          <p:nvPr/>
        </p:nvSpPr>
        <p:spPr>
          <a:xfrm>
            <a:off x="573088" y="15644813"/>
            <a:ext cx="168275" cy="168275"/>
          </a:xfrm>
          <a:prstGeom prst="rect">
            <a:avLst/>
          </a:prstGeom>
          <a:solidFill>
            <a:schemeClr val="tx1">
              <a:lumMod val="65000"/>
              <a:lumOff val="35000"/>
            </a:schemeClr>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7" name="Rectangle 136"/>
          <p:cNvSpPr/>
          <p:nvPr/>
        </p:nvSpPr>
        <p:spPr>
          <a:xfrm>
            <a:off x="809625" y="15644813"/>
            <a:ext cx="168275" cy="168275"/>
          </a:xfrm>
          <a:prstGeom prst="rect">
            <a:avLst/>
          </a:prstGeom>
          <a:solidFill>
            <a:schemeClr val="tx1">
              <a:lumMod val="65000"/>
              <a:lumOff val="35000"/>
            </a:schemeClr>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8" name="Rectangle 137"/>
          <p:cNvSpPr/>
          <p:nvPr/>
        </p:nvSpPr>
        <p:spPr>
          <a:xfrm>
            <a:off x="1052513" y="15644813"/>
            <a:ext cx="168275" cy="168275"/>
          </a:xfrm>
          <a:prstGeom prst="rect">
            <a:avLst/>
          </a:prstGeom>
          <a:solidFill>
            <a:schemeClr val="tx1">
              <a:lumMod val="65000"/>
              <a:lumOff val="35000"/>
            </a:schemeClr>
          </a:solidFill>
          <a:ln>
            <a:solidFill>
              <a:schemeClr val="accent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9" name="Rounded Rectangle 138"/>
          <p:cNvSpPr>
            <a:spLocks noChangeArrowheads="1"/>
          </p:cNvSpPr>
          <p:nvPr/>
        </p:nvSpPr>
        <p:spPr bwMode="auto">
          <a:xfrm>
            <a:off x="2246313" y="10844213"/>
            <a:ext cx="171450" cy="4360862"/>
          </a:xfrm>
          <a:prstGeom prst="roundRect">
            <a:avLst>
              <a:gd name="adj" fmla="val 16667"/>
            </a:avLst>
          </a:prstGeom>
          <a:solidFill>
            <a:schemeClr val="bg1"/>
          </a:solidFill>
          <a:ln w="9525">
            <a:solidFill>
              <a:srgbClr val="595959"/>
            </a:solidFill>
            <a:round/>
            <a:headEnd/>
            <a:tailEnd/>
          </a:ln>
          <a:effectLst>
            <a:outerShdw blurRad="50800" dist="38100" dir="5400000" algn="t" rotWithShape="0">
              <a:srgbClr val="000000">
                <a:alpha val="39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140" name="Rounded Rectangle 139"/>
          <p:cNvSpPr/>
          <p:nvPr/>
        </p:nvSpPr>
        <p:spPr>
          <a:xfrm>
            <a:off x="2303463" y="10895013"/>
            <a:ext cx="63500" cy="793750"/>
          </a:xfrm>
          <a:prstGeom prst="roundRect">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1" name="Rectangle 140"/>
          <p:cNvSpPr>
            <a:spLocks noChangeArrowheads="1"/>
          </p:cNvSpPr>
          <p:nvPr/>
        </p:nvSpPr>
        <p:spPr bwMode="auto">
          <a:xfrm>
            <a:off x="317500" y="10175875"/>
            <a:ext cx="8491538" cy="590550"/>
          </a:xfrm>
          <a:prstGeom prst="rect">
            <a:avLst/>
          </a:prstGeom>
          <a:solidFill>
            <a:schemeClr val="bg1"/>
          </a:solidFill>
          <a:ln w="9525">
            <a:solidFill>
              <a:srgbClr val="404040"/>
            </a:solidFill>
            <a:miter lim="800000"/>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grpSp>
        <p:nvGrpSpPr>
          <p:cNvPr id="142" name="Group 141"/>
          <p:cNvGrpSpPr/>
          <p:nvPr/>
        </p:nvGrpSpPr>
        <p:grpSpPr>
          <a:xfrm rot="11416244">
            <a:off x="4377797" y="10677578"/>
            <a:ext cx="3403600" cy="4095150"/>
            <a:chOff x="3644900" y="11688177"/>
            <a:chExt cx="3403600" cy="4095150"/>
          </a:xfrm>
          <a:solidFill>
            <a:schemeClr val="bg1"/>
          </a:solidFill>
        </p:grpSpPr>
        <p:sp>
          <p:nvSpPr>
            <p:cNvPr id="143" name="Rounded Rectangle 142"/>
            <p:cNvSpPr/>
            <p:nvPr/>
          </p:nvSpPr>
          <p:spPr>
            <a:xfrm rot="7690091">
              <a:off x="3200394" y="14735370"/>
              <a:ext cx="1619253" cy="476661"/>
            </a:xfrm>
            <a:prstGeom prst="roundRect">
              <a:avLst/>
            </a:prstGeom>
            <a:grp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4" name="Oval 143"/>
            <p:cNvSpPr/>
            <p:nvPr/>
          </p:nvSpPr>
          <p:spPr>
            <a:xfrm>
              <a:off x="3644900" y="11688177"/>
              <a:ext cx="3403600" cy="3403600"/>
            </a:xfrm>
            <a:prstGeom prst="ellipse">
              <a:avLst/>
            </a:prstGeom>
            <a:grpFill/>
            <a:ln>
              <a:solidFill>
                <a:srgbClr val="40404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45" name="TextBox 144"/>
          <p:cNvSpPr txBox="1"/>
          <p:nvPr/>
        </p:nvSpPr>
        <p:spPr>
          <a:xfrm>
            <a:off x="4667250" y="11823700"/>
            <a:ext cx="2800350" cy="1569660"/>
          </a:xfrm>
          <a:prstGeom prst="rect">
            <a:avLst/>
          </a:prstGeom>
          <a:noFill/>
        </p:spPr>
        <p:txBody>
          <a:bodyPr>
            <a:spAutoFit/>
          </a:bodyPr>
          <a:lstStyle/>
          <a:p>
            <a:pPr algn="ctr" fontAlgn="auto">
              <a:spcBef>
                <a:spcPts val="0"/>
              </a:spcBef>
              <a:spcAft>
                <a:spcPts val="0"/>
              </a:spcAft>
              <a:defRPr/>
            </a:pPr>
            <a:r>
              <a:rPr lang="en-US" sz="3200" dirty="0" smtClean="0">
                <a:latin typeface="Impact"/>
                <a:ea typeface="+mn-ea"/>
                <a:cs typeface="Impact"/>
              </a:rPr>
              <a:t>ELEMENTOS</a:t>
            </a:r>
            <a:r>
              <a:rPr lang="en-US" sz="3200" dirty="0" smtClean="0">
                <a:solidFill>
                  <a:schemeClr val="tx2"/>
                </a:solidFill>
                <a:latin typeface="Impact"/>
                <a:ea typeface="+mn-ea"/>
                <a:cs typeface="Impact"/>
              </a:rPr>
              <a:t> ESENCIALES DE POWER POINT</a:t>
            </a:r>
            <a:endParaRPr lang="en-US" sz="3200" dirty="0">
              <a:solidFill>
                <a:schemeClr val="tx2"/>
              </a:solidFill>
              <a:latin typeface="Impact"/>
              <a:ea typeface="+mn-ea"/>
              <a:cs typeface="Impact"/>
            </a:endParaRPr>
          </a:p>
        </p:txBody>
      </p:sp>
      <p:sp>
        <p:nvSpPr>
          <p:cNvPr id="13428" name="TextBox 146"/>
          <p:cNvSpPr txBox="1">
            <a:spLocks noChangeArrowheads="1"/>
          </p:cNvSpPr>
          <p:nvPr/>
        </p:nvSpPr>
        <p:spPr bwMode="auto">
          <a:xfrm>
            <a:off x="573088" y="11071225"/>
            <a:ext cx="14319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dirty="0" smtClean="0">
                <a:solidFill>
                  <a:srgbClr val="FFFFFF"/>
                </a:solidFill>
                <a:latin typeface="Impact" charset="0"/>
                <a:cs typeface="Impact" charset="0"/>
              </a:rPr>
              <a:t>TEXTO</a:t>
            </a:r>
            <a:endParaRPr lang="en-US" dirty="0">
              <a:solidFill>
                <a:srgbClr val="FFFFFF"/>
              </a:solidFill>
              <a:latin typeface="Impact" charset="0"/>
              <a:cs typeface="Impact" charset="0"/>
            </a:endParaRPr>
          </a:p>
        </p:txBody>
      </p:sp>
      <p:sp>
        <p:nvSpPr>
          <p:cNvPr id="13429" name="TextBox 147"/>
          <p:cNvSpPr txBox="1">
            <a:spLocks noChangeArrowheads="1"/>
          </p:cNvSpPr>
          <p:nvPr/>
        </p:nvSpPr>
        <p:spPr bwMode="auto">
          <a:xfrm>
            <a:off x="581025" y="12239625"/>
            <a:ext cx="14192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dirty="0" smtClean="0">
                <a:solidFill>
                  <a:srgbClr val="FFFFFF"/>
                </a:solidFill>
                <a:latin typeface="Impact" charset="0"/>
                <a:cs typeface="Impact" charset="0"/>
              </a:rPr>
              <a:t>IMAGEN</a:t>
            </a:r>
            <a:endParaRPr lang="en-US" dirty="0">
              <a:solidFill>
                <a:srgbClr val="FFFFFF"/>
              </a:solidFill>
              <a:latin typeface="Impact" charset="0"/>
              <a:cs typeface="Impact" charset="0"/>
            </a:endParaRPr>
          </a:p>
        </p:txBody>
      </p:sp>
      <p:sp>
        <p:nvSpPr>
          <p:cNvPr id="13430" name="TextBox 148"/>
          <p:cNvSpPr txBox="1">
            <a:spLocks noChangeArrowheads="1"/>
          </p:cNvSpPr>
          <p:nvPr/>
        </p:nvSpPr>
        <p:spPr bwMode="auto">
          <a:xfrm>
            <a:off x="534987" y="13344525"/>
            <a:ext cx="14319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dirty="0" smtClean="0">
                <a:solidFill>
                  <a:srgbClr val="FFFFFF"/>
                </a:solidFill>
                <a:latin typeface="Impact" charset="0"/>
                <a:cs typeface="Impact" charset="0"/>
              </a:rPr>
              <a:t>FORMAS</a:t>
            </a:r>
            <a:endParaRPr lang="en-US" dirty="0">
              <a:solidFill>
                <a:srgbClr val="FFFFFF"/>
              </a:solidFill>
              <a:latin typeface="Impact" charset="0"/>
              <a:cs typeface="Impact" charset="0"/>
            </a:endParaRPr>
          </a:p>
        </p:txBody>
      </p:sp>
      <p:sp>
        <p:nvSpPr>
          <p:cNvPr id="13431" name="TextBox 150"/>
          <p:cNvSpPr txBox="1">
            <a:spLocks noChangeArrowheads="1"/>
          </p:cNvSpPr>
          <p:nvPr/>
        </p:nvSpPr>
        <p:spPr bwMode="auto">
          <a:xfrm>
            <a:off x="4865688" y="13482677"/>
            <a:ext cx="22923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000" dirty="0" err="1" smtClean="0">
                <a:solidFill>
                  <a:srgbClr val="404040"/>
                </a:solidFill>
                <a:latin typeface="Helvetica" charset="0"/>
                <a:cs typeface="Helvetica" charset="0"/>
              </a:rPr>
              <a:t>Aprendiendo</a:t>
            </a:r>
            <a:r>
              <a:rPr lang="en-US" sz="1000" dirty="0" smtClean="0">
                <a:solidFill>
                  <a:srgbClr val="404040"/>
                </a:solidFill>
                <a:latin typeface="Helvetica" charset="0"/>
                <a:cs typeface="Helvetica" charset="0"/>
              </a:rPr>
              <a:t> a </a:t>
            </a:r>
            <a:r>
              <a:rPr lang="en-US" sz="1000" dirty="0" err="1" smtClean="0">
                <a:solidFill>
                  <a:srgbClr val="404040"/>
                </a:solidFill>
                <a:latin typeface="Helvetica" charset="0"/>
                <a:cs typeface="Helvetica" charset="0"/>
              </a:rPr>
              <a:t>usar</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estos</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elementos</a:t>
            </a:r>
            <a:r>
              <a:rPr lang="en-US" sz="1000" dirty="0" smtClean="0">
                <a:solidFill>
                  <a:srgbClr val="404040"/>
                </a:solidFill>
                <a:latin typeface="Helvetica" charset="0"/>
                <a:cs typeface="Helvetica" charset="0"/>
              </a:rPr>
              <a:t> – </a:t>
            </a:r>
            <a:r>
              <a:rPr lang="en-US" sz="1000" dirty="0" err="1" smtClean="0">
                <a:solidFill>
                  <a:srgbClr val="404040"/>
                </a:solidFill>
                <a:latin typeface="Helvetica" charset="0"/>
                <a:cs typeface="Helvetica" charset="0"/>
              </a:rPr>
              <a:t>texto</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imagen</a:t>
            </a:r>
            <a:r>
              <a:rPr lang="en-US" sz="1000" dirty="0" smtClean="0">
                <a:solidFill>
                  <a:srgbClr val="404040"/>
                </a:solidFill>
                <a:latin typeface="Helvetica" charset="0"/>
                <a:cs typeface="Helvetica" charset="0"/>
              </a:rPr>
              <a:t> y </a:t>
            </a:r>
            <a:r>
              <a:rPr lang="en-US" sz="1000" dirty="0" err="1" smtClean="0">
                <a:solidFill>
                  <a:srgbClr val="404040"/>
                </a:solidFill>
                <a:latin typeface="Helvetica" charset="0"/>
                <a:cs typeface="Helvetica" charset="0"/>
              </a:rPr>
              <a:t>fomas</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podrás</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crear</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infografías</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personalizadas</a:t>
            </a:r>
            <a:r>
              <a:rPr lang="en-US" sz="1000" dirty="0" smtClean="0">
                <a:solidFill>
                  <a:srgbClr val="404040"/>
                </a:solidFill>
                <a:latin typeface="Helvetica" charset="0"/>
                <a:cs typeface="Helvetica" charset="0"/>
              </a:rPr>
              <a:t>. </a:t>
            </a:r>
          </a:p>
        </p:txBody>
      </p:sp>
      <p:pic>
        <p:nvPicPr>
          <p:cNvPr id="13432" name="Picture 151" descr="Screen Shot 2013-02-12 at 3.04.54 PM.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7500" y="10175875"/>
            <a:ext cx="8488363"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5" name="Frame 154"/>
          <p:cNvSpPr/>
          <p:nvPr/>
        </p:nvSpPr>
        <p:spPr>
          <a:xfrm>
            <a:off x="5467350" y="10229850"/>
            <a:ext cx="1352550" cy="665163"/>
          </a:xfrm>
          <a:prstGeom prst="frame">
            <a:avLst/>
          </a:prstGeom>
          <a:solidFill>
            <a:srgbClr val="FFD462"/>
          </a:solidFill>
          <a:ln>
            <a:solidFill>
              <a:srgbClr val="40404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56" name="Frame 155"/>
          <p:cNvSpPr/>
          <p:nvPr/>
        </p:nvSpPr>
        <p:spPr>
          <a:xfrm>
            <a:off x="266700" y="16243300"/>
            <a:ext cx="6610350" cy="822325"/>
          </a:xfrm>
          <a:prstGeom prst="frame">
            <a:avLst/>
          </a:prstGeom>
          <a:solidFill>
            <a:srgbClr val="FFD462"/>
          </a:solidFill>
          <a:ln>
            <a:solidFill>
              <a:srgbClr val="40404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57" name="Rectangle 156"/>
          <p:cNvSpPr/>
          <p:nvPr/>
        </p:nvSpPr>
        <p:spPr>
          <a:xfrm>
            <a:off x="2806700" y="11071225"/>
            <a:ext cx="1638300" cy="981075"/>
          </a:xfrm>
          <a:prstGeom prst="rect">
            <a:avLst/>
          </a:prstGeom>
          <a:solidFill>
            <a:schemeClr val="bg1"/>
          </a:solidFill>
          <a:ln>
            <a:solidFill>
              <a:schemeClr val="tx1">
                <a:lumMod val="50000"/>
                <a:lumOff val="5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436" name="TextBox 157"/>
          <p:cNvSpPr txBox="1">
            <a:spLocks noChangeArrowheads="1"/>
          </p:cNvSpPr>
          <p:nvPr/>
        </p:nvSpPr>
        <p:spPr bwMode="auto">
          <a:xfrm>
            <a:off x="2901950" y="11131550"/>
            <a:ext cx="1477963"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smtClean="0">
                <a:solidFill>
                  <a:srgbClr val="404040"/>
                </a:solidFill>
                <a:latin typeface="Helvetica" charset="0"/>
                <a:cs typeface="Helvetica" charset="0"/>
              </a:rPr>
              <a:t>Para </a:t>
            </a:r>
            <a:r>
              <a:rPr lang="en-US" sz="1000" dirty="0" err="1" smtClean="0">
                <a:solidFill>
                  <a:srgbClr val="404040"/>
                </a:solidFill>
                <a:latin typeface="Helvetica" charset="0"/>
                <a:cs typeface="Helvetica" charset="0"/>
              </a:rPr>
              <a:t>insertar</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una</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imagen</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simplemente</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arrastra</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una</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imagen</a:t>
            </a:r>
            <a:r>
              <a:rPr lang="en-US" sz="1000" dirty="0" smtClean="0">
                <a:solidFill>
                  <a:srgbClr val="404040"/>
                </a:solidFill>
                <a:latin typeface="Helvetica" charset="0"/>
                <a:cs typeface="Helvetica" charset="0"/>
              </a:rPr>
              <a:t> PNG o JPEG a </a:t>
            </a:r>
            <a:r>
              <a:rPr lang="en-US" sz="1000" dirty="0" err="1" smtClean="0">
                <a:solidFill>
                  <a:srgbClr val="404040"/>
                </a:solidFill>
                <a:latin typeface="Helvetica" charset="0"/>
                <a:cs typeface="Helvetica" charset="0"/>
              </a:rPr>
              <a:t>tu</a:t>
            </a:r>
            <a:r>
              <a:rPr lang="en-US" sz="1000" dirty="0" smtClean="0">
                <a:solidFill>
                  <a:srgbClr val="404040"/>
                </a:solidFill>
                <a:latin typeface="Helvetica" charset="0"/>
                <a:cs typeface="Helvetica" charset="0"/>
              </a:rPr>
              <a:t> </a:t>
            </a:r>
            <a:r>
              <a:rPr lang="en-US" sz="1000" dirty="0" err="1" smtClean="0">
                <a:solidFill>
                  <a:srgbClr val="404040"/>
                </a:solidFill>
                <a:latin typeface="Helvetica" charset="0"/>
                <a:cs typeface="Helvetica" charset="0"/>
              </a:rPr>
              <a:t>presentación</a:t>
            </a:r>
            <a:endParaRPr lang="en-US" sz="1000" dirty="0">
              <a:solidFill>
                <a:srgbClr val="404040"/>
              </a:solidFill>
              <a:latin typeface="Helvetica" charset="0"/>
              <a:cs typeface="Helvetica" charset="0"/>
            </a:endParaRPr>
          </a:p>
        </p:txBody>
      </p:sp>
      <p:sp>
        <p:nvSpPr>
          <p:cNvPr id="159" name="Curved Up Arrow 158"/>
          <p:cNvSpPr/>
          <p:nvPr/>
        </p:nvSpPr>
        <p:spPr>
          <a:xfrm rot="17806886">
            <a:off x="4516438" y="11071225"/>
            <a:ext cx="596900" cy="330200"/>
          </a:xfrm>
          <a:prstGeom prst="curvedUpArrow">
            <a:avLst/>
          </a:prstGeom>
          <a:solidFill>
            <a:srgbClr val="FFFFFF"/>
          </a:solidFill>
          <a:ln>
            <a:solidFill>
              <a:srgbClr val="7F7F7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2" name="Rectangle 1">
            <a:hlinkClick r:id="rId4"/>
          </p:cNvPr>
          <p:cNvSpPr>
            <a:spLocks noChangeArrowheads="1"/>
          </p:cNvSpPr>
          <p:nvPr/>
        </p:nvSpPr>
        <p:spPr bwMode="auto">
          <a:xfrm>
            <a:off x="5911850" y="8280400"/>
            <a:ext cx="1323975" cy="158750"/>
          </a:xfrm>
          <a:prstGeom prst="rect">
            <a:avLst/>
          </a:prstGeom>
          <a:noFill/>
          <a:ln>
            <a:noFill/>
          </a:ln>
          <a:effectLst>
            <a:outerShdw blurRad="40000" dist="23000" dir="5400000" rotWithShape="0">
              <a:srgbClr val="000000">
                <a:alpha val="34999"/>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noFill/>
              <a:latin typeface="+mn-lt"/>
              <a:ea typeface="+mn-ea"/>
              <a:cs typeface="+mn-cs"/>
            </a:endParaRPr>
          </a:p>
        </p:txBody>
      </p:sp>
      <p:sp>
        <p:nvSpPr>
          <p:cNvPr id="146" name="TextBox 145"/>
          <p:cNvSpPr txBox="1"/>
          <p:nvPr/>
        </p:nvSpPr>
        <p:spPr>
          <a:xfrm>
            <a:off x="4647768" y="17938750"/>
            <a:ext cx="2800350" cy="1569660"/>
          </a:xfrm>
          <a:prstGeom prst="rect">
            <a:avLst/>
          </a:prstGeom>
          <a:noFill/>
        </p:spPr>
        <p:txBody>
          <a:bodyPr>
            <a:spAutoFit/>
          </a:bodyPr>
          <a:lstStyle/>
          <a:p>
            <a:pPr algn="ctr" fontAlgn="auto">
              <a:spcBef>
                <a:spcPts val="0"/>
              </a:spcBef>
              <a:spcAft>
                <a:spcPts val="0"/>
              </a:spcAft>
              <a:defRPr/>
            </a:pPr>
            <a:r>
              <a:rPr lang="en-US" sz="3200" dirty="0" smtClean="0">
                <a:latin typeface="Impact"/>
                <a:ea typeface="+mn-ea"/>
                <a:cs typeface="Impact"/>
              </a:rPr>
              <a:t>HERAMIENTAS</a:t>
            </a:r>
            <a:r>
              <a:rPr lang="en-US" sz="3200" dirty="0" smtClean="0">
                <a:solidFill>
                  <a:schemeClr val="tx2"/>
                </a:solidFill>
                <a:latin typeface="Impact"/>
                <a:ea typeface="+mn-ea"/>
                <a:cs typeface="Impact"/>
              </a:rPr>
              <a:t> ESENCIALES  DE </a:t>
            </a:r>
          </a:p>
          <a:p>
            <a:pPr algn="ctr" fontAlgn="auto">
              <a:spcBef>
                <a:spcPts val="0"/>
              </a:spcBef>
              <a:spcAft>
                <a:spcPts val="0"/>
              </a:spcAft>
              <a:defRPr/>
            </a:pPr>
            <a:r>
              <a:rPr lang="en-US" sz="3200" dirty="0" smtClean="0">
                <a:solidFill>
                  <a:schemeClr val="tx2"/>
                </a:solidFill>
                <a:latin typeface="Impact"/>
                <a:ea typeface="+mn-ea"/>
                <a:cs typeface="Impact"/>
              </a:rPr>
              <a:t>POWER POINT</a:t>
            </a:r>
            <a:endParaRPr lang="en-US" sz="3200" dirty="0">
              <a:solidFill>
                <a:schemeClr val="tx2"/>
              </a:solidFill>
              <a:latin typeface="Impact"/>
              <a:ea typeface="+mn-ea"/>
              <a:cs typeface="Impact"/>
            </a:endParaRPr>
          </a:p>
        </p:txBody>
      </p:sp>
      <p:sp>
        <p:nvSpPr>
          <p:cNvPr id="3" name="TextBox 2"/>
          <p:cNvSpPr txBox="1"/>
          <p:nvPr/>
        </p:nvSpPr>
        <p:spPr>
          <a:xfrm>
            <a:off x="4614431" y="1148318"/>
            <a:ext cx="2021294" cy="369332"/>
          </a:xfrm>
          <a:prstGeom prst="rect">
            <a:avLst/>
          </a:prstGeom>
          <a:noFill/>
        </p:spPr>
        <p:txBody>
          <a:bodyPr wrap="none" rtlCol="0">
            <a:spAutoFit/>
          </a:bodyPr>
          <a:lstStyle/>
          <a:p>
            <a:r>
              <a:rPr lang="en-US" dirty="0" smtClean="0"/>
              <a:t>PLANTILLAS GRATIS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3"/>
          <p:cNvSpPr/>
          <p:nvPr/>
        </p:nvSpPr>
        <p:spPr>
          <a:xfrm>
            <a:off x="0" y="1423988"/>
            <a:ext cx="5524500" cy="3527425"/>
          </a:xfrm>
          <a:prstGeom prst="rightArrow">
            <a:avLst>
              <a:gd name="adj1" fmla="val 50000"/>
              <a:gd name="adj2" fmla="val 49709"/>
            </a:avLst>
          </a:prstGeom>
          <a:solidFill>
            <a:srgbClr val="31859C"/>
          </a:solidFill>
          <a:ln>
            <a:solidFill>
              <a:srgbClr val="FFCC0A"/>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p:cNvCxnSpPr/>
          <p:nvPr/>
        </p:nvCxnSpPr>
        <p:spPr>
          <a:xfrm flipV="1">
            <a:off x="630238" y="1031875"/>
            <a:ext cx="7175500" cy="26988"/>
          </a:xfrm>
          <a:prstGeom prst="line">
            <a:avLst/>
          </a:prstGeom>
          <a:ln>
            <a:solidFill>
              <a:schemeClr val="accent5">
                <a:lumMod val="75000"/>
              </a:schemeClr>
            </a:solidFill>
          </a:ln>
          <a:effectLst/>
        </p:spPr>
        <p:style>
          <a:lnRef idx="2">
            <a:schemeClr val="accent2"/>
          </a:lnRef>
          <a:fillRef idx="0">
            <a:schemeClr val="accent2"/>
          </a:fillRef>
          <a:effectRef idx="1">
            <a:schemeClr val="accent2"/>
          </a:effectRef>
          <a:fontRef idx="minor">
            <a:schemeClr val="tx1"/>
          </a:fontRef>
        </p:style>
      </p:cxnSp>
      <p:sp>
        <p:nvSpPr>
          <p:cNvPr id="14339" name="TextBox 9"/>
          <p:cNvSpPr txBox="1">
            <a:spLocks noChangeArrowheads="1"/>
          </p:cNvSpPr>
          <p:nvPr/>
        </p:nvSpPr>
        <p:spPr bwMode="auto">
          <a:xfrm>
            <a:off x="339725" y="385544"/>
            <a:ext cx="852487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3600" dirty="0" smtClean="0">
                <a:latin typeface="Abadi MT Condensed Extra Bold" charset="0"/>
                <a:cs typeface="Abadi MT Condensed Extra Bold" charset="0"/>
              </a:rPr>
              <a:t>CREAR UNA INFOGRAFÍA CON CUATRO COLORES</a:t>
            </a:r>
            <a:endParaRPr lang="en-US" sz="3600" dirty="0">
              <a:latin typeface="Abadi MT Condensed Extra Bold" charset="0"/>
              <a:cs typeface="Abadi MT Condensed Extra Bold" charset="0"/>
            </a:endParaRPr>
          </a:p>
        </p:txBody>
      </p:sp>
      <p:sp>
        <p:nvSpPr>
          <p:cNvPr id="14340" name="TextBox 10"/>
          <p:cNvSpPr txBox="1">
            <a:spLocks noChangeArrowheads="1"/>
          </p:cNvSpPr>
          <p:nvPr/>
        </p:nvSpPr>
        <p:spPr bwMode="auto">
          <a:xfrm>
            <a:off x="90488" y="2466976"/>
            <a:ext cx="4813300"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dirty="0" err="1" smtClean="0">
                <a:solidFill>
                  <a:schemeClr val="bg1"/>
                </a:solidFill>
                <a:latin typeface="Arial" charset="0"/>
              </a:rPr>
              <a:t>Cuando</a:t>
            </a:r>
            <a:r>
              <a:rPr lang="en-US" sz="1600" dirty="0" smtClean="0">
                <a:solidFill>
                  <a:schemeClr val="bg1"/>
                </a:solidFill>
                <a:latin typeface="Arial" charset="0"/>
              </a:rPr>
              <a:t> </a:t>
            </a:r>
            <a:r>
              <a:rPr lang="en-US" sz="1600" dirty="0" err="1" smtClean="0">
                <a:solidFill>
                  <a:schemeClr val="bg1"/>
                </a:solidFill>
                <a:latin typeface="Arial" charset="0"/>
              </a:rPr>
              <a:t>empiezas</a:t>
            </a:r>
            <a:r>
              <a:rPr lang="en-US" sz="1600" dirty="0" smtClean="0">
                <a:solidFill>
                  <a:schemeClr val="bg1"/>
                </a:solidFill>
                <a:latin typeface="Arial" charset="0"/>
              </a:rPr>
              <a:t> </a:t>
            </a:r>
            <a:r>
              <a:rPr lang="en-US" sz="1600" dirty="0" err="1" smtClean="0">
                <a:solidFill>
                  <a:schemeClr val="bg1"/>
                </a:solidFill>
                <a:latin typeface="Arial" charset="0"/>
              </a:rPr>
              <a:t>una</a:t>
            </a:r>
            <a:r>
              <a:rPr lang="en-US" sz="1600" dirty="0" smtClean="0">
                <a:solidFill>
                  <a:schemeClr val="bg1"/>
                </a:solidFill>
                <a:latin typeface="Arial" charset="0"/>
              </a:rPr>
              <a:t> </a:t>
            </a:r>
            <a:r>
              <a:rPr lang="en-US" sz="1600" dirty="0" err="1" smtClean="0">
                <a:solidFill>
                  <a:schemeClr val="bg1"/>
                </a:solidFill>
                <a:latin typeface="Arial" charset="0"/>
              </a:rPr>
              <a:t>infografía</a:t>
            </a:r>
            <a:r>
              <a:rPr lang="en-US" sz="1600" dirty="0" smtClean="0">
                <a:solidFill>
                  <a:schemeClr val="bg1"/>
                </a:solidFill>
                <a:latin typeface="Arial" charset="0"/>
              </a:rPr>
              <a:t> </a:t>
            </a:r>
            <a:r>
              <a:rPr lang="en-US" sz="1600" dirty="0" err="1" smtClean="0">
                <a:solidFill>
                  <a:schemeClr val="bg1"/>
                </a:solidFill>
                <a:latin typeface="Arial" charset="0"/>
              </a:rPr>
              <a:t>debes</a:t>
            </a:r>
            <a:r>
              <a:rPr lang="en-US" sz="1600" dirty="0" smtClean="0">
                <a:solidFill>
                  <a:schemeClr val="bg1"/>
                </a:solidFill>
                <a:latin typeface="Arial" charset="0"/>
              </a:rPr>
              <a:t> </a:t>
            </a:r>
            <a:r>
              <a:rPr lang="en-US" sz="1600" dirty="0" err="1" smtClean="0">
                <a:solidFill>
                  <a:schemeClr val="bg1"/>
                </a:solidFill>
                <a:latin typeface="Arial" charset="0"/>
              </a:rPr>
              <a:t>determinar</a:t>
            </a:r>
            <a:r>
              <a:rPr lang="en-US" sz="1600" dirty="0" smtClean="0">
                <a:solidFill>
                  <a:schemeClr val="bg1"/>
                </a:solidFill>
                <a:latin typeface="Arial" charset="0"/>
              </a:rPr>
              <a:t> los </a:t>
            </a:r>
            <a:r>
              <a:rPr lang="en-US" sz="1600" dirty="0" err="1" smtClean="0">
                <a:solidFill>
                  <a:schemeClr val="bg1"/>
                </a:solidFill>
                <a:latin typeface="Arial" charset="0"/>
              </a:rPr>
              <a:t>colores</a:t>
            </a:r>
            <a:r>
              <a:rPr lang="en-US" sz="1600" dirty="0" smtClean="0">
                <a:solidFill>
                  <a:schemeClr val="bg1"/>
                </a:solidFill>
                <a:latin typeface="Arial" charset="0"/>
              </a:rPr>
              <a:t> </a:t>
            </a:r>
            <a:r>
              <a:rPr lang="en-US" sz="1600" dirty="0" err="1" smtClean="0">
                <a:solidFill>
                  <a:schemeClr val="bg1"/>
                </a:solidFill>
                <a:latin typeface="Arial" charset="0"/>
              </a:rPr>
              <a:t>que</a:t>
            </a:r>
            <a:r>
              <a:rPr lang="en-US" sz="1600" dirty="0" smtClean="0">
                <a:solidFill>
                  <a:schemeClr val="bg1"/>
                </a:solidFill>
                <a:latin typeface="Arial" charset="0"/>
              </a:rPr>
              <a:t> </a:t>
            </a:r>
            <a:r>
              <a:rPr lang="en-US" sz="1600" dirty="0" err="1" smtClean="0">
                <a:solidFill>
                  <a:schemeClr val="bg1"/>
                </a:solidFill>
                <a:latin typeface="Arial" charset="0"/>
              </a:rPr>
              <a:t>quieres</a:t>
            </a:r>
            <a:r>
              <a:rPr lang="en-US" sz="1600" dirty="0" smtClean="0">
                <a:solidFill>
                  <a:schemeClr val="bg1"/>
                </a:solidFill>
                <a:latin typeface="Arial" charset="0"/>
              </a:rPr>
              <a:t> </a:t>
            </a:r>
            <a:r>
              <a:rPr lang="en-US" sz="1600" dirty="0" err="1" smtClean="0">
                <a:solidFill>
                  <a:schemeClr val="bg1"/>
                </a:solidFill>
                <a:latin typeface="Arial" charset="0"/>
              </a:rPr>
              <a:t>usar</a:t>
            </a:r>
            <a:r>
              <a:rPr lang="en-US" sz="1600" dirty="0" smtClean="0">
                <a:solidFill>
                  <a:schemeClr val="bg1"/>
                </a:solidFill>
                <a:latin typeface="Arial" charset="0"/>
              </a:rPr>
              <a:t>. </a:t>
            </a:r>
            <a:r>
              <a:rPr lang="en-US" sz="1600" dirty="0" err="1" smtClean="0">
                <a:solidFill>
                  <a:schemeClr val="bg1"/>
                </a:solidFill>
                <a:latin typeface="Arial" charset="0"/>
              </a:rPr>
              <a:t>Tener</a:t>
            </a:r>
            <a:r>
              <a:rPr lang="en-US" sz="1600" dirty="0" smtClean="0">
                <a:solidFill>
                  <a:schemeClr val="bg1"/>
                </a:solidFill>
                <a:latin typeface="Arial" charset="0"/>
              </a:rPr>
              <a:t> un par de </a:t>
            </a:r>
            <a:r>
              <a:rPr lang="en-US" sz="1600" dirty="0" err="1" smtClean="0">
                <a:solidFill>
                  <a:schemeClr val="bg1"/>
                </a:solidFill>
                <a:latin typeface="Arial" charset="0"/>
              </a:rPr>
              <a:t>colores</a:t>
            </a:r>
            <a:r>
              <a:rPr lang="en-US" sz="1600" dirty="0" smtClean="0">
                <a:solidFill>
                  <a:schemeClr val="bg1"/>
                </a:solidFill>
                <a:latin typeface="Arial" charset="0"/>
              </a:rPr>
              <a:t> </a:t>
            </a:r>
            <a:r>
              <a:rPr lang="en-US" sz="1600" dirty="0" err="1" smtClean="0">
                <a:solidFill>
                  <a:schemeClr val="bg1"/>
                </a:solidFill>
                <a:latin typeface="Arial" charset="0"/>
              </a:rPr>
              <a:t>principlas</a:t>
            </a:r>
            <a:r>
              <a:rPr lang="en-US" sz="1600" dirty="0" smtClean="0">
                <a:solidFill>
                  <a:schemeClr val="bg1"/>
                </a:solidFill>
                <a:latin typeface="Arial" charset="0"/>
              </a:rPr>
              <a:t> y dos </a:t>
            </a:r>
            <a:r>
              <a:rPr lang="en-US" sz="1600" dirty="0" err="1" smtClean="0">
                <a:solidFill>
                  <a:schemeClr val="bg1"/>
                </a:solidFill>
                <a:latin typeface="Arial" charset="0"/>
              </a:rPr>
              <a:t>secundarios</a:t>
            </a:r>
            <a:r>
              <a:rPr lang="en-US" sz="1600" dirty="0" smtClean="0">
                <a:solidFill>
                  <a:schemeClr val="bg1"/>
                </a:solidFill>
                <a:latin typeface="Arial" charset="0"/>
              </a:rPr>
              <a:t> </a:t>
            </a:r>
            <a:r>
              <a:rPr lang="en-US" sz="1600" dirty="0" err="1" smtClean="0">
                <a:solidFill>
                  <a:schemeClr val="bg1"/>
                </a:solidFill>
                <a:latin typeface="Arial" charset="0"/>
              </a:rPr>
              <a:t>te</a:t>
            </a:r>
            <a:r>
              <a:rPr lang="en-US" sz="1600" dirty="0" smtClean="0">
                <a:solidFill>
                  <a:schemeClr val="bg1"/>
                </a:solidFill>
                <a:latin typeface="Arial" charset="0"/>
              </a:rPr>
              <a:t> </a:t>
            </a:r>
            <a:r>
              <a:rPr lang="en-US" sz="1600" dirty="0" err="1" smtClean="0">
                <a:solidFill>
                  <a:schemeClr val="bg1"/>
                </a:solidFill>
                <a:latin typeface="Arial" charset="0"/>
              </a:rPr>
              <a:t>ayudará</a:t>
            </a:r>
            <a:r>
              <a:rPr lang="en-US" sz="1600" dirty="0" smtClean="0">
                <a:solidFill>
                  <a:schemeClr val="bg1"/>
                </a:solidFill>
                <a:latin typeface="Arial" charset="0"/>
              </a:rPr>
              <a:t> a </a:t>
            </a:r>
            <a:r>
              <a:rPr lang="en-US" sz="1600" dirty="0" err="1" smtClean="0">
                <a:solidFill>
                  <a:schemeClr val="bg1"/>
                </a:solidFill>
                <a:latin typeface="Arial" charset="0"/>
              </a:rPr>
              <a:t>tener</a:t>
            </a:r>
            <a:r>
              <a:rPr lang="en-US" sz="1600" dirty="0" smtClean="0">
                <a:solidFill>
                  <a:schemeClr val="bg1"/>
                </a:solidFill>
                <a:latin typeface="Arial" charset="0"/>
              </a:rPr>
              <a:t> </a:t>
            </a:r>
            <a:r>
              <a:rPr lang="en-US" sz="1600" dirty="0" err="1" smtClean="0">
                <a:solidFill>
                  <a:schemeClr val="bg1"/>
                </a:solidFill>
                <a:latin typeface="Arial" charset="0"/>
              </a:rPr>
              <a:t>coherencia</a:t>
            </a:r>
            <a:r>
              <a:rPr lang="en-US" sz="1600" dirty="0" smtClean="0">
                <a:solidFill>
                  <a:schemeClr val="bg1"/>
                </a:solidFill>
                <a:latin typeface="Arial" charset="0"/>
              </a:rPr>
              <a:t> y </a:t>
            </a:r>
            <a:r>
              <a:rPr lang="en-US" sz="1600" dirty="0" err="1" smtClean="0">
                <a:solidFill>
                  <a:schemeClr val="bg1"/>
                </a:solidFill>
                <a:latin typeface="Arial" charset="0"/>
              </a:rPr>
              <a:t>evitar</a:t>
            </a:r>
            <a:r>
              <a:rPr lang="en-US" sz="1600" dirty="0" smtClean="0">
                <a:solidFill>
                  <a:schemeClr val="bg1"/>
                </a:solidFill>
                <a:latin typeface="Arial" charset="0"/>
              </a:rPr>
              <a:t> </a:t>
            </a:r>
            <a:r>
              <a:rPr lang="en-US" sz="1600" dirty="0" err="1" smtClean="0">
                <a:solidFill>
                  <a:schemeClr val="bg1"/>
                </a:solidFill>
                <a:latin typeface="Arial" charset="0"/>
              </a:rPr>
              <a:t>una</a:t>
            </a:r>
            <a:r>
              <a:rPr lang="en-US" sz="1600" dirty="0" smtClean="0">
                <a:solidFill>
                  <a:schemeClr val="bg1"/>
                </a:solidFill>
                <a:latin typeface="Arial" charset="0"/>
              </a:rPr>
              <a:t> </a:t>
            </a:r>
            <a:r>
              <a:rPr lang="en-US" sz="1600" dirty="0" err="1" smtClean="0">
                <a:solidFill>
                  <a:schemeClr val="bg1"/>
                </a:solidFill>
                <a:latin typeface="Arial" charset="0"/>
              </a:rPr>
              <a:t>imagen</a:t>
            </a:r>
            <a:r>
              <a:rPr lang="en-US" sz="1600" dirty="0" smtClean="0">
                <a:solidFill>
                  <a:schemeClr val="bg1"/>
                </a:solidFill>
                <a:latin typeface="Arial" charset="0"/>
              </a:rPr>
              <a:t> </a:t>
            </a:r>
            <a:r>
              <a:rPr lang="en-US" sz="1600" dirty="0" err="1" smtClean="0">
                <a:solidFill>
                  <a:schemeClr val="bg1"/>
                </a:solidFill>
                <a:latin typeface="Arial" charset="0"/>
              </a:rPr>
              <a:t>caótica</a:t>
            </a:r>
            <a:r>
              <a:rPr lang="en-US" sz="1600" dirty="0" smtClean="0">
                <a:solidFill>
                  <a:schemeClr val="bg1"/>
                </a:solidFill>
                <a:latin typeface="Arial" charset="0"/>
              </a:rPr>
              <a:t> a lo largo de </a:t>
            </a:r>
            <a:r>
              <a:rPr lang="en-US" sz="1600" dirty="0" err="1" smtClean="0">
                <a:solidFill>
                  <a:schemeClr val="bg1"/>
                </a:solidFill>
                <a:latin typeface="Arial" charset="0"/>
              </a:rPr>
              <a:t>toda</a:t>
            </a:r>
            <a:r>
              <a:rPr lang="en-US" sz="1600" dirty="0" smtClean="0">
                <a:solidFill>
                  <a:schemeClr val="bg1"/>
                </a:solidFill>
                <a:latin typeface="Arial" charset="0"/>
              </a:rPr>
              <a:t> la </a:t>
            </a:r>
            <a:r>
              <a:rPr lang="en-US" sz="1600" dirty="0" err="1" smtClean="0">
                <a:solidFill>
                  <a:schemeClr val="bg1"/>
                </a:solidFill>
                <a:latin typeface="Arial" charset="0"/>
              </a:rPr>
              <a:t>infografía</a:t>
            </a:r>
            <a:r>
              <a:rPr lang="en-US" sz="1800" dirty="0" smtClean="0">
                <a:solidFill>
                  <a:schemeClr val="bg1"/>
                </a:solidFill>
                <a:latin typeface="Arial" charset="0"/>
              </a:rPr>
              <a:t>. </a:t>
            </a:r>
            <a:endParaRPr lang="en-US" sz="1800" dirty="0">
              <a:solidFill>
                <a:schemeClr val="bg1"/>
              </a:solidFill>
              <a:latin typeface="Arial" charset="0"/>
            </a:endParaRPr>
          </a:p>
        </p:txBody>
      </p:sp>
      <p:pic>
        <p:nvPicPr>
          <p:cNvPr id="14341" name="Picture 13" descr="Screen Shot 2013-02-06 at 10.56.13 AM.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34138" y="2249488"/>
            <a:ext cx="2138362" cy="1436687"/>
          </a:xfrm>
          <a:prstGeom prst="rect">
            <a:avLst/>
          </a:prstGeom>
          <a:solidFill>
            <a:srgbClr val="FFCC0A"/>
          </a:solidFill>
          <a:ln>
            <a:noFill/>
          </a:ln>
          <a:extLst/>
        </p:spPr>
      </p:pic>
      <p:sp>
        <p:nvSpPr>
          <p:cNvPr id="15" name="Heart 14"/>
          <p:cNvSpPr/>
          <p:nvPr/>
        </p:nvSpPr>
        <p:spPr>
          <a:xfrm>
            <a:off x="6178550" y="3302000"/>
            <a:ext cx="1154113" cy="1016000"/>
          </a:xfrm>
          <a:prstGeom prst="heart">
            <a:avLst/>
          </a:prstGeom>
          <a:solidFill>
            <a:schemeClr val="accent5">
              <a:lumMod val="75000"/>
            </a:schemeClr>
          </a:solidFill>
          <a:ln>
            <a:solidFill>
              <a:srgbClr val="FFCC0A"/>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6" name="Straight Connector 15"/>
          <p:cNvCxnSpPr/>
          <p:nvPr/>
        </p:nvCxnSpPr>
        <p:spPr>
          <a:xfrm flipV="1">
            <a:off x="782638" y="5802313"/>
            <a:ext cx="7175500" cy="26987"/>
          </a:xfrm>
          <a:prstGeom prst="line">
            <a:avLst/>
          </a:prstGeom>
          <a:ln>
            <a:solidFill>
              <a:schemeClr val="accent1"/>
            </a:solidFill>
          </a:ln>
          <a:effectLst/>
        </p:spPr>
        <p:style>
          <a:lnRef idx="2">
            <a:schemeClr val="accent2"/>
          </a:lnRef>
          <a:fillRef idx="0">
            <a:schemeClr val="accent2"/>
          </a:fillRef>
          <a:effectRef idx="1">
            <a:schemeClr val="accent2"/>
          </a:effectRef>
          <a:fontRef idx="minor">
            <a:schemeClr val="tx1"/>
          </a:fontRef>
        </p:style>
      </p:cxnSp>
      <p:sp>
        <p:nvSpPr>
          <p:cNvPr id="14344" name="TextBox 16"/>
          <p:cNvSpPr txBox="1">
            <a:spLocks noChangeArrowheads="1"/>
          </p:cNvSpPr>
          <p:nvPr/>
        </p:nvSpPr>
        <p:spPr bwMode="auto">
          <a:xfrm>
            <a:off x="782638" y="5127626"/>
            <a:ext cx="71755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2800" dirty="0" smtClean="0">
                <a:latin typeface="Abadi MT Condensed Extra Bold" charset="0"/>
                <a:cs typeface="Abadi MT Condensed Extra Bold" charset="0"/>
              </a:rPr>
              <a:t>ÍCONOS, FORMAS Y </a:t>
            </a:r>
            <a:r>
              <a:rPr lang="en-US" sz="2800" dirty="0">
                <a:latin typeface="Abadi MT Condensed Extra Bold" charset="0"/>
                <a:cs typeface="Abadi MT Condensed Extra Bold" charset="0"/>
              </a:rPr>
              <a:t>FONTS</a:t>
            </a:r>
          </a:p>
        </p:txBody>
      </p:sp>
      <p:sp>
        <p:nvSpPr>
          <p:cNvPr id="20" name="Rounded Rectangular Callout 19"/>
          <p:cNvSpPr/>
          <p:nvPr/>
        </p:nvSpPr>
        <p:spPr>
          <a:xfrm>
            <a:off x="881063" y="6429375"/>
            <a:ext cx="5130800" cy="1878013"/>
          </a:xfrm>
          <a:prstGeom prst="wedgeRoundRectCallout">
            <a:avLst/>
          </a:prstGeom>
          <a:solidFill>
            <a:srgbClr val="31859C"/>
          </a:solidFill>
          <a:ln>
            <a:solidFill>
              <a:srgbClr val="FFCC0A"/>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14346" name="TextBox 20"/>
          <p:cNvSpPr txBox="1">
            <a:spLocks noChangeArrowheads="1"/>
          </p:cNvSpPr>
          <p:nvPr/>
        </p:nvSpPr>
        <p:spPr bwMode="auto">
          <a:xfrm>
            <a:off x="1246188" y="6721476"/>
            <a:ext cx="21653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a:solidFill>
                  <a:schemeClr val="bg1"/>
                </a:solidFill>
                <a:latin typeface="Arial" charset="0"/>
              </a:rPr>
              <a:t>Microsoft </a:t>
            </a:r>
            <a:r>
              <a:rPr lang="en-US" sz="1800" dirty="0" err="1" smtClean="0">
                <a:solidFill>
                  <a:schemeClr val="bg1"/>
                </a:solidFill>
                <a:latin typeface="Arial" charset="0"/>
              </a:rPr>
              <a:t>tiene</a:t>
            </a:r>
            <a:r>
              <a:rPr lang="en-US" sz="1800" dirty="0" smtClean="0">
                <a:solidFill>
                  <a:schemeClr val="bg1"/>
                </a:solidFill>
                <a:latin typeface="Arial" charset="0"/>
              </a:rPr>
              <a:t> </a:t>
            </a:r>
            <a:r>
              <a:rPr lang="en-US" sz="1800" dirty="0" err="1" smtClean="0">
                <a:solidFill>
                  <a:schemeClr val="bg1"/>
                </a:solidFill>
                <a:latin typeface="Arial" charset="0"/>
              </a:rPr>
              <a:t>una</a:t>
            </a:r>
            <a:r>
              <a:rPr lang="en-US" sz="1800" dirty="0" smtClean="0">
                <a:solidFill>
                  <a:schemeClr val="bg1"/>
                </a:solidFill>
                <a:latin typeface="Arial" charset="0"/>
              </a:rPr>
              <a:t> </a:t>
            </a:r>
            <a:r>
              <a:rPr lang="en-US" sz="1800" dirty="0" err="1" smtClean="0">
                <a:solidFill>
                  <a:schemeClr val="bg1"/>
                </a:solidFill>
                <a:latin typeface="Arial" charset="0"/>
              </a:rPr>
              <a:t>variedad</a:t>
            </a:r>
            <a:r>
              <a:rPr lang="en-US" sz="1800" dirty="0" smtClean="0">
                <a:solidFill>
                  <a:schemeClr val="bg1"/>
                </a:solidFill>
                <a:latin typeface="Arial" charset="0"/>
              </a:rPr>
              <a:t> de </a:t>
            </a:r>
            <a:r>
              <a:rPr lang="en-US" sz="1800" dirty="0" err="1" smtClean="0">
                <a:solidFill>
                  <a:schemeClr val="bg1"/>
                </a:solidFill>
                <a:latin typeface="Arial" charset="0"/>
              </a:rPr>
              <a:t>íconos</a:t>
            </a:r>
            <a:r>
              <a:rPr lang="en-US" sz="1800" dirty="0" smtClean="0">
                <a:solidFill>
                  <a:schemeClr val="bg1"/>
                </a:solidFill>
                <a:latin typeface="Arial" charset="0"/>
              </a:rPr>
              <a:t> </a:t>
            </a:r>
            <a:r>
              <a:rPr lang="en-US" sz="1800" dirty="0" err="1" smtClean="0">
                <a:solidFill>
                  <a:schemeClr val="bg1"/>
                </a:solidFill>
                <a:latin typeface="Arial" charset="0"/>
              </a:rPr>
              <a:t>que</a:t>
            </a:r>
            <a:r>
              <a:rPr lang="en-US" sz="1800" dirty="0" smtClean="0">
                <a:solidFill>
                  <a:schemeClr val="bg1"/>
                </a:solidFill>
                <a:latin typeface="Arial" charset="0"/>
              </a:rPr>
              <a:t> </a:t>
            </a:r>
            <a:r>
              <a:rPr lang="en-US" sz="1800" dirty="0" err="1" smtClean="0">
                <a:solidFill>
                  <a:schemeClr val="bg1"/>
                </a:solidFill>
                <a:latin typeface="Arial" charset="0"/>
              </a:rPr>
              <a:t>puedes</a:t>
            </a:r>
            <a:r>
              <a:rPr lang="en-US" sz="1800" dirty="0" smtClean="0">
                <a:solidFill>
                  <a:schemeClr val="bg1"/>
                </a:solidFill>
                <a:latin typeface="Arial" charset="0"/>
              </a:rPr>
              <a:t> </a:t>
            </a:r>
            <a:r>
              <a:rPr lang="en-US" sz="1800" dirty="0" err="1" smtClean="0">
                <a:solidFill>
                  <a:schemeClr val="bg1"/>
                </a:solidFill>
                <a:latin typeface="Arial" charset="0"/>
              </a:rPr>
              <a:t>descargar</a:t>
            </a:r>
            <a:r>
              <a:rPr lang="en-US" sz="1800" dirty="0" smtClean="0">
                <a:solidFill>
                  <a:schemeClr val="bg1"/>
                </a:solidFill>
                <a:latin typeface="Arial" charset="0"/>
              </a:rPr>
              <a:t>.</a:t>
            </a:r>
            <a:endParaRPr lang="en-US" sz="1800" dirty="0">
              <a:solidFill>
                <a:schemeClr val="bg1"/>
              </a:solidFill>
              <a:latin typeface="Arial" charset="0"/>
            </a:endParaRPr>
          </a:p>
        </p:txBody>
      </p:sp>
      <p:sp>
        <p:nvSpPr>
          <p:cNvPr id="14347" name="TextBox 21"/>
          <p:cNvSpPr txBox="1">
            <a:spLocks noChangeArrowheads="1"/>
          </p:cNvSpPr>
          <p:nvPr/>
        </p:nvSpPr>
        <p:spPr bwMode="auto">
          <a:xfrm>
            <a:off x="3440113" y="6367463"/>
            <a:ext cx="2517775"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4000" dirty="0" smtClean="0">
                <a:solidFill>
                  <a:schemeClr val="bg1"/>
                </a:solidFill>
                <a:latin typeface="Abadi MT Condensed Extra Bold" charset="0"/>
                <a:cs typeface="Abadi MT Condensed Extra Bold" charset="0"/>
              </a:rPr>
              <a:t>MÁS DE</a:t>
            </a:r>
            <a:endParaRPr lang="en-US" sz="4000" dirty="0">
              <a:solidFill>
                <a:schemeClr val="bg1"/>
              </a:solidFill>
              <a:latin typeface="Abadi MT Condensed Extra Bold" charset="0"/>
              <a:cs typeface="Abadi MT Condensed Extra Bold" charset="0"/>
            </a:endParaRPr>
          </a:p>
          <a:p>
            <a:pPr algn="ctr" eaLnBrk="1" hangingPunct="1"/>
            <a:r>
              <a:rPr lang="en-US" sz="4000" dirty="0">
                <a:solidFill>
                  <a:srgbClr val="FFCC0A"/>
                </a:solidFill>
                <a:latin typeface="Abadi MT Condensed Extra Bold" charset="0"/>
                <a:cs typeface="Abadi MT Condensed Extra Bold" charset="0"/>
              </a:rPr>
              <a:t>400</a:t>
            </a:r>
          </a:p>
          <a:p>
            <a:pPr algn="ctr" eaLnBrk="1" hangingPunct="1"/>
            <a:r>
              <a:rPr lang="en-US" sz="4000" dirty="0" smtClean="0">
                <a:solidFill>
                  <a:srgbClr val="FFFFFF"/>
                </a:solidFill>
                <a:latin typeface="Abadi MT Condensed Extra Bold" charset="0"/>
                <a:cs typeface="Abadi MT Condensed Extra Bold" charset="0"/>
              </a:rPr>
              <a:t>OPCIONES</a:t>
            </a:r>
            <a:endParaRPr lang="en-US" sz="4000" dirty="0">
              <a:solidFill>
                <a:srgbClr val="FFFFFF"/>
              </a:solidFill>
              <a:latin typeface="Abadi MT Condensed Extra Bold" charset="0"/>
              <a:cs typeface="Abadi MT Condensed Extra Bold" charset="0"/>
            </a:endParaRPr>
          </a:p>
        </p:txBody>
      </p:sp>
      <p:cxnSp>
        <p:nvCxnSpPr>
          <p:cNvPr id="29" name="Straight Connector 28"/>
          <p:cNvCxnSpPr/>
          <p:nvPr/>
        </p:nvCxnSpPr>
        <p:spPr>
          <a:xfrm>
            <a:off x="958850" y="9750425"/>
            <a:ext cx="1446213" cy="0"/>
          </a:xfrm>
          <a:prstGeom prst="line">
            <a:avLst/>
          </a:prstGeom>
          <a:ln>
            <a:solidFill>
              <a:srgbClr val="FFCC0A"/>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flipV="1">
            <a:off x="2405063" y="8885238"/>
            <a:ext cx="865187" cy="865187"/>
          </a:xfrm>
          <a:prstGeom prst="line">
            <a:avLst/>
          </a:prstGeom>
          <a:ln>
            <a:solidFill>
              <a:srgbClr val="FFCC0A"/>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3270250" y="8885238"/>
            <a:ext cx="5594350" cy="0"/>
          </a:xfrm>
          <a:prstGeom prst="line">
            <a:avLst/>
          </a:prstGeom>
          <a:ln>
            <a:solidFill>
              <a:srgbClr val="FFCC0A"/>
            </a:solidFill>
          </a:ln>
          <a:effectLst/>
        </p:spPr>
        <p:style>
          <a:lnRef idx="2">
            <a:schemeClr val="accent1"/>
          </a:lnRef>
          <a:fillRef idx="0">
            <a:schemeClr val="accent1"/>
          </a:fillRef>
          <a:effectRef idx="1">
            <a:schemeClr val="accent1"/>
          </a:effectRef>
          <a:fontRef idx="minor">
            <a:schemeClr val="tx1"/>
          </a:fontRef>
        </p:style>
      </p:cxnSp>
      <p:sp>
        <p:nvSpPr>
          <p:cNvPr id="36" name="Rounded Rectangular Callout 35"/>
          <p:cNvSpPr/>
          <p:nvPr/>
        </p:nvSpPr>
        <p:spPr>
          <a:xfrm>
            <a:off x="3440113" y="9536113"/>
            <a:ext cx="5132387" cy="1878012"/>
          </a:xfrm>
          <a:prstGeom prst="wedgeRoundRectCallout">
            <a:avLst/>
          </a:prstGeom>
          <a:solidFill>
            <a:srgbClr val="31859C"/>
          </a:solidFill>
          <a:ln>
            <a:solidFill>
              <a:srgbClr val="FFCC0A"/>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14352" name="TextBox 36"/>
          <p:cNvSpPr txBox="1">
            <a:spLocks noChangeArrowheads="1"/>
          </p:cNvSpPr>
          <p:nvPr/>
        </p:nvSpPr>
        <p:spPr bwMode="auto">
          <a:xfrm>
            <a:off x="5767388" y="9902825"/>
            <a:ext cx="25209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a:solidFill>
                  <a:schemeClr val="bg1"/>
                </a:solidFill>
                <a:latin typeface="Arial" charset="0"/>
              </a:rPr>
              <a:t>Fonts </a:t>
            </a:r>
            <a:r>
              <a:rPr lang="en-US" sz="1800" dirty="0" smtClean="0">
                <a:solidFill>
                  <a:schemeClr val="bg1"/>
                </a:solidFill>
                <a:latin typeface="Arial" charset="0"/>
              </a:rPr>
              <a:t>e </a:t>
            </a:r>
            <a:r>
              <a:rPr lang="en-US" sz="1800" dirty="0" err="1" smtClean="0">
                <a:solidFill>
                  <a:schemeClr val="bg1"/>
                </a:solidFill>
                <a:latin typeface="Arial" charset="0"/>
              </a:rPr>
              <a:t>ícono</a:t>
            </a:r>
            <a:r>
              <a:rPr lang="en-US" sz="1800" dirty="0" smtClean="0">
                <a:solidFill>
                  <a:schemeClr val="bg1"/>
                </a:solidFill>
                <a:latin typeface="Arial" charset="0"/>
              </a:rPr>
              <a:t> </a:t>
            </a:r>
            <a:r>
              <a:rPr lang="en-US" sz="1800" dirty="0" err="1" smtClean="0">
                <a:solidFill>
                  <a:schemeClr val="bg1"/>
                </a:solidFill>
                <a:latin typeface="Arial" charset="0"/>
              </a:rPr>
              <a:t>pueden</a:t>
            </a:r>
            <a:r>
              <a:rPr lang="en-US" sz="1800" dirty="0" smtClean="0">
                <a:solidFill>
                  <a:schemeClr val="bg1"/>
                </a:solidFill>
                <a:latin typeface="Arial" charset="0"/>
              </a:rPr>
              <a:t> </a:t>
            </a:r>
            <a:r>
              <a:rPr lang="en-US" sz="1800" dirty="0" err="1" smtClean="0">
                <a:solidFill>
                  <a:schemeClr val="bg1"/>
                </a:solidFill>
                <a:latin typeface="Arial" charset="0"/>
              </a:rPr>
              <a:t>ser</a:t>
            </a:r>
            <a:r>
              <a:rPr lang="en-US" sz="1800" dirty="0" smtClean="0">
                <a:solidFill>
                  <a:schemeClr val="bg1"/>
                </a:solidFill>
                <a:latin typeface="Arial" charset="0"/>
              </a:rPr>
              <a:t> </a:t>
            </a:r>
            <a:r>
              <a:rPr lang="en-US" sz="1800" dirty="0" err="1" smtClean="0">
                <a:solidFill>
                  <a:schemeClr val="bg1"/>
                </a:solidFill>
                <a:latin typeface="Arial" charset="0"/>
              </a:rPr>
              <a:t>usados</a:t>
            </a:r>
            <a:r>
              <a:rPr lang="en-US" sz="1800" dirty="0" smtClean="0">
                <a:solidFill>
                  <a:schemeClr val="bg1"/>
                </a:solidFill>
                <a:latin typeface="Arial" charset="0"/>
              </a:rPr>
              <a:t> </a:t>
            </a:r>
            <a:r>
              <a:rPr lang="en-US" sz="1800" dirty="0" err="1" smtClean="0">
                <a:solidFill>
                  <a:schemeClr val="bg1"/>
                </a:solidFill>
                <a:latin typeface="Arial" charset="0"/>
              </a:rPr>
              <a:t>para</a:t>
            </a:r>
            <a:r>
              <a:rPr lang="en-US" sz="1800" dirty="0" smtClean="0">
                <a:solidFill>
                  <a:schemeClr val="bg1"/>
                </a:solidFill>
                <a:latin typeface="Arial" charset="0"/>
              </a:rPr>
              <a:t> </a:t>
            </a:r>
            <a:r>
              <a:rPr lang="en-US" sz="1800" dirty="0" err="1" smtClean="0">
                <a:solidFill>
                  <a:schemeClr val="bg1"/>
                </a:solidFill>
                <a:latin typeface="Arial" charset="0"/>
              </a:rPr>
              <a:t>personalizar</a:t>
            </a:r>
            <a:r>
              <a:rPr lang="en-US" sz="1800" dirty="0" smtClean="0">
                <a:solidFill>
                  <a:schemeClr val="bg1"/>
                </a:solidFill>
                <a:latin typeface="Arial" charset="0"/>
              </a:rPr>
              <a:t> </a:t>
            </a:r>
            <a:r>
              <a:rPr lang="en-US" sz="1800" dirty="0" err="1" smtClean="0">
                <a:solidFill>
                  <a:schemeClr val="bg1"/>
                </a:solidFill>
                <a:latin typeface="Arial" charset="0"/>
              </a:rPr>
              <a:t>tus</a:t>
            </a:r>
            <a:r>
              <a:rPr lang="en-US" sz="1800" dirty="0" smtClean="0">
                <a:solidFill>
                  <a:schemeClr val="bg1"/>
                </a:solidFill>
                <a:latin typeface="Arial" charset="0"/>
              </a:rPr>
              <a:t> </a:t>
            </a:r>
            <a:r>
              <a:rPr lang="en-US" sz="1800" dirty="0" err="1" smtClean="0">
                <a:solidFill>
                  <a:schemeClr val="bg1"/>
                </a:solidFill>
                <a:latin typeface="Arial" charset="0"/>
              </a:rPr>
              <a:t>gráficas</a:t>
            </a:r>
            <a:r>
              <a:rPr lang="en-US" sz="1800" dirty="0" smtClean="0">
                <a:solidFill>
                  <a:schemeClr val="bg1"/>
                </a:solidFill>
                <a:latin typeface="Arial" charset="0"/>
              </a:rPr>
              <a:t>.</a:t>
            </a:r>
            <a:endParaRPr lang="en-US" sz="1800" dirty="0">
              <a:solidFill>
                <a:schemeClr val="bg1"/>
              </a:solidFill>
              <a:latin typeface="Arial" charset="0"/>
            </a:endParaRPr>
          </a:p>
        </p:txBody>
      </p:sp>
      <p:sp>
        <p:nvSpPr>
          <p:cNvPr id="14353" name="TextBox 37"/>
          <p:cNvSpPr txBox="1">
            <a:spLocks noChangeArrowheads="1"/>
          </p:cNvSpPr>
          <p:nvPr/>
        </p:nvSpPr>
        <p:spPr bwMode="auto">
          <a:xfrm>
            <a:off x="3440113" y="9666288"/>
            <a:ext cx="2443162"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9600">
                <a:solidFill>
                  <a:srgbClr val="FFCC0A"/>
                </a:solidFill>
                <a:latin typeface="Wingdings" charset="0"/>
                <a:cs typeface="Wingdings" charset="0"/>
              </a:rPr>
              <a:t>]</a:t>
            </a:r>
          </a:p>
        </p:txBody>
      </p:sp>
      <p:cxnSp>
        <p:nvCxnSpPr>
          <p:cNvPr id="39" name="Straight Connector 38"/>
          <p:cNvCxnSpPr/>
          <p:nvPr/>
        </p:nvCxnSpPr>
        <p:spPr>
          <a:xfrm>
            <a:off x="6178550" y="12634913"/>
            <a:ext cx="2686050" cy="0"/>
          </a:xfrm>
          <a:prstGeom prst="line">
            <a:avLst/>
          </a:prstGeom>
          <a:ln>
            <a:solidFill>
              <a:srgbClr val="FFCC0A"/>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flipH="1" flipV="1">
            <a:off x="4540250" y="12104688"/>
            <a:ext cx="1638300" cy="530225"/>
          </a:xfrm>
          <a:prstGeom prst="line">
            <a:avLst/>
          </a:prstGeom>
          <a:ln>
            <a:solidFill>
              <a:srgbClr val="FFCC0A"/>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958850" y="12104688"/>
            <a:ext cx="3581400" cy="0"/>
          </a:xfrm>
          <a:prstGeom prst="line">
            <a:avLst/>
          </a:prstGeom>
          <a:ln>
            <a:solidFill>
              <a:srgbClr val="FFCC0A"/>
            </a:solidFill>
          </a:ln>
          <a:effectLst/>
        </p:spPr>
        <p:style>
          <a:lnRef idx="2">
            <a:schemeClr val="accent1"/>
          </a:lnRef>
          <a:fillRef idx="0">
            <a:schemeClr val="accent1"/>
          </a:fillRef>
          <a:effectRef idx="1">
            <a:schemeClr val="accent1"/>
          </a:effectRef>
          <a:fontRef idx="minor">
            <a:schemeClr val="tx1"/>
          </a:fontRef>
        </p:style>
      </p:cxnSp>
      <p:sp>
        <p:nvSpPr>
          <p:cNvPr id="48" name="Rounded Rectangular Callout 47"/>
          <p:cNvSpPr/>
          <p:nvPr/>
        </p:nvSpPr>
        <p:spPr>
          <a:xfrm>
            <a:off x="881063" y="12863513"/>
            <a:ext cx="5130800" cy="1876425"/>
          </a:xfrm>
          <a:prstGeom prst="wedgeRoundRectCallout">
            <a:avLst/>
          </a:prstGeom>
          <a:solidFill>
            <a:srgbClr val="31859C"/>
          </a:solidFill>
          <a:ln>
            <a:solidFill>
              <a:srgbClr val="FFCC0A"/>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14358" name="TextBox 48"/>
          <p:cNvSpPr txBox="1">
            <a:spLocks noChangeArrowheads="1"/>
          </p:cNvSpPr>
          <p:nvPr/>
        </p:nvSpPr>
        <p:spPr bwMode="auto">
          <a:xfrm>
            <a:off x="3206750" y="13068300"/>
            <a:ext cx="2522538"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err="1" smtClean="0">
                <a:solidFill>
                  <a:schemeClr val="bg1"/>
                </a:solidFill>
                <a:latin typeface="Arial" charset="0"/>
              </a:rPr>
              <a:t>Mexclando</a:t>
            </a:r>
            <a:r>
              <a:rPr lang="en-US" sz="1800" dirty="0" smtClean="0">
                <a:solidFill>
                  <a:schemeClr val="bg1"/>
                </a:solidFill>
                <a:latin typeface="Arial" charset="0"/>
              </a:rPr>
              <a:t> </a:t>
            </a:r>
            <a:r>
              <a:rPr lang="en-US" sz="1800" dirty="0" err="1" smtClean="0">
                <a:solidFill>
                  <a:schemeClr val="bg1"/>
                </a:solidFill>
                <a:latin typeface="Arial" charset="0"/>
              </a:rPr>
              <a:t>formas</a:t>
            </a:r>
            <a:r>
              <a:rPr lang="en-US" sz="1800" dirty="0" smtClean="0">
                <a:solidFill>
                  <a:schemeClr val="bg1"/>
                </a:solidFill>
                <a:latin typeface="Arial" charset="0"/>
              </a:rPr>
              <a:t> e </a:t>
            </a:r>
            <a:r>
              <a:rPr lang="en-US" sz="1800" dirty="0" err="1" smtClean="0">
                <a:solidFill>
                  <a:schemeClr val="bg1"/>
                </a:solidFill>
                <a:latin typeface="Arial" charset="0"/>
              </a:rPr>
              <a:t>íconos</a:t>
            </a:r>
            <a:r>
              <a:rPr lang="en-US" sz="1800" dirty="0" smtClean="0">
                <a:solidFill>
                  <a:schemeClr val="bg1"/>
                </a:solidFill>
                <a:latin typeface="Arial" charset="0"/>
              </a:rPr>
              <a:t> </a:t>
            </a:r>
            <a:r>
              <a:rPr lang="en-US" sz="1800" dirty="0" err="1" smtClean="0">
                <a:solidFill>
                  <a:schemeClr val="bg1"/>
                </a:solidFill>
                <a:latin typeface="Arial" charset="0"/>
              </a:rPr>
              <a:t>te</a:t>
            </a:r>
            <a:r>
              <a:rPr lang="en-US" sz="1800" dirty="0" smtClean="0">
                <a:solidFill>
                  <a:schemeClr val="bg1"/>
                </a:solidFill>
                <a:latin typeface="Arial" charset="0"/>
              </a:rPr>
              <a:t> </a:t>
            </a:r>
            <a:r>
              <a:rPr lang="en-US" sz="1800" dirty="0" err="1" smtClean="0">
                <a:solidFill>
                  <a:schemeClr val="bg1"/>
                </a:solidFill>
                <a:latin typeface="Arial" charset="0"/>
              </a:rPr>
              <a:t>puede</a:t>
            </a:r>
            <a:r>
              <a:rPr lang="en-US" sz="1800" dirty="0" smtClean="0">
                <a:solidFill>
                  <a:schemeClr val="bg1"/>
                </a:solidFill>
                <a:latin typeface="Arial" charset="0"/>
              </a:rPr>
              <a:t> </a:t>
            </a:r>
            <a:r>
              <a:rPr lang="en-US" sz="1800" dirty="0" err="1" smtClean="0">
                <a:solidFill>
                  <a:schemeClr val="bg1"/>
                </a:solidFill>
                <a:latin typeface="Arial" charset="0"/>
              </a:rPr>
              <a:t>dar</a:t>
            </a:r>
            <a:r>
              <a:rPr lang="en-US" sz="1800" dirty="0" smtClean="0">
                <a:solidFill>
                  <a:schemeClr val="bg1"/>
                </a:solidFill>
                <a:latin typeface="Arial" charset="0"/>
              </a:rPr>
              <a:t> </a:t>
            </a:r>
            <a:r>
              <a:rPr lang="en-US" sz="1800" dirty="0" err="1" smtClean="0">
                <a:solidFill>
                  <a:schemeClr val="bg1"/>
                </a:solidFill>
                <a:latin typeface="Arial" charset="0"/>
              </a:rPr>
              <a:t>resultados</a:t>
            </a:r>
            <a:r>
              <a:rPr lang="en-US" sz="1800" dirty="0" smtClean="0">
                <a:solidFill>
                  <a:schemeClr val="bg1"/>
                </a:solidFill>
                <a:latin typeface="Arial" charset="0"/>
              </a:rPr>
              <a:t> </a:t>
            </a:r>
            <a:r>
              <a:rPr lang="en-US" sz="1800" dirty="0" err="1" smtClean="0">
                <a:solidFill>
                  <a:schemeClr val="bg1"/>
                </a:solidFill>
                <a:latin typeface="Arial" charset="0"/>
              </a:rPr>
              <a:t>eficaces</a:t>
            </a:r>
            <a:r>
              <a:rPr lang="en-US" sz="1800" dirty="0" smtClean="0">
                <a:solidFill>
                  <a:schemeClr val="bg1"/>
                </a:solidFill>
                <a:latin typeface="Arial" charset="0"/>
              </a:rPr>
              <a:t> </a:t>
            </a:r>
            <a:r>
              <a:rPr lang="en-US" sz="1800" dirty="0" err="1" smtClean="0">
                <a:solidFill>
                  <a:schemeClr val="bg1"/>
                </a:solidFill>
                <a:latin typeface="Arial" charset="0"/>
              </a:rPr>
              <a:t>para</a:t>
            </a:r>
            <a:r>
              <a:rPr lang="en-US" sz="1800" dirty="0" smtClean="0">
                <a:solidFill>
                  <a:schemeClr val="bg1"/>
                </a:solidFill>
                <a:latin typeface="Arial" charset="0"/>
              </a:rPr>
              <a:t> </a:t>
            </a:r>
            <a:r>
              <a:rPr lang="en-US" sz="1800" dirty="0" err="1" smtClean="0">
                <a:solidFill>
                  <a:schemeClr val="bg1"/>
                </a:solidFill>
                <a:latin typeface="Arial" charset="0"/>
              </a:rPr>
              <a:t>transmitir</a:t>
            </a:r>
            <a:r>
              <a:rPr lang="en-US" sz="1800" dirty="0" smtClean="0">
                <a:solidFill>
                  <a:schemeClr val="bg1"/>
                </a:solidFill>
                <a:latin typeface="Arial" charset="0"/>
              </a:rPr>
              <a:t> </a:t>
            </a:r>
            <a:r>
              <a:rPr lang="en-US" sz="1800" dirty="0" err="1" smtClean="0">
                <a:solidFill>
                  <a:schemeClr val="bg1"/>
                </a:solidFill>
                <a:latin typeface="Arial" charset="0"/>
              </a:rPr>
              <a:t>tu</a:t>
            </a:r>
            <a:r>
              <a:rPr lang="en-US" sz="1800" dirty="0" smtClean="0">
                <a:solidFill>
                  <a:schemeClr val="bg1"/>
                </a:solidFill>
                <a:latin typeface="Arial" charset="0"/>
              </a:rPr>
              <a:t> </a:t>
            </a:r>
            <a:r>
              <a:rPr lang="en-US" sz="1800" dirty="0" err="1" smtClean="0">
                <a:solidFill>
                  <a:schemeClr val="bg1"/>
                </a:solidFill>
                <a:latin typeface="Arial" charset="0"/>
              </a:rPr>
              <a:t>mensaje</a:t>
            </a:r>
            <a:r>
              <a:rPr lang="en-US" sz="1800" dirty="0" smtClean="0">
                <a:solidFill>
                  <a:schemeClr val="bg1"/>
                </a:solidFill>
                <a:latin typeface="Arial" charset="0"/>
              </a:rPr>
              <a:t>.</a:t>
            </a:r>
            <a:endParaRPr lang="en-US" sz="1800" dirty="0">
              <a:solidFill>
                <a:schemeClr val="bg1"/>
              </a:solidFill>
              <a:latin typeface="Arial" charset="0"/>
            </a:endParaRPr>
          </a:p>
        </p:txBody>
      </p:sp>
      <p:sp>
        <p:nvSpPr>
          <p:cNvPr id="51" name="Cloud 50"/>
          <p:cNvSpPr/>
          <p:nvPr/>
        </p:nvSpPr>
        <p:spPr>
          <a:xfrm>
            <a:off x="1270000" y="13158788"/>
            <a:ext cx="1622425" cy="1058862"/>
          </a:xfrm>
          <a:prstGeom prst="cloud">
            <a:avLst/>
          </a:prstGeom>
          <a:solidFill>
            <a:srgbClr val="FFCC0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2" name="Lightning Bolt 51"/>
          <p:cNvSpPr/>
          <p:nvPr/>
        </p:nvSpPr>
        <p:spPr>
          <a:xfrm>
            <a:off x="1905000" y="13677900"/>
            <a:ext cx="763588" cy="992188"/>
          </a:xfrm>
          <a:prstGeom prst="lightningBolt">
            <a:avLst/>
          </a:prstGeom>
          <a:solidFill>
            <a:srgbClr val="FFCC0A"/>
          </a:solidFill>
          <a:ln>
            <a:solidFill>
              <a:schemeClr val="accent5">
                <a:lumMod val="75000"/>
              </a:schemeClr>
            </a:solidFill>
          </a:ln>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cxnSp>
        <p:nvCxnSpPr>
          <p:cNvPr id="54" name="Straight Connector 53"/>
          <p:cNvCxnSpPr/>
          <p:nvPr/>
        </p:nvCxnSpPr>
        <p:spPr>
          <a:xfrm>
            <a:off x="1182688" y="16252825"/>
            <a:ext cx="1446212" cy="0"/>
          </a:xfrm>
          <a:prstGeom prst="line">
            <a:avLst/>
          </a:prstGeom>
          <a:ln>
            <a:solidFill>
              <a:srgbClr val="FFCC0A"/>
            </a:solidFill>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flipV="1">
            <a:off x="2628900" y="15387638"/>
            <a:ext cx="865188" cy="865187"/>
          </a:xfrm>
          <a:prstGeom prst="line">
            <a:avLst/>
          </a:prstGeom>
          <a:ln>
            <a:solidFill>
              <a:srgbClr val="FFCC0A"/>
            </a:solidFill>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3494088" y="15387638"/>
            <a:ext cx="5302250" cy="0"/>
          </a:xfrm>
          <a:prstGeom prst="line">
            <a:avLst/>
          </a:prstGeom>
          <a:ln>
            <a:solidFill>
              <a:srgbClr val="FFCC0A"/>
            </a:solidFill>
          </a:ln>
          <a:effectLst/>
        </p:spPr>
        <p:style>
          <a:lnRef idx="2">
            <a:schemeClr val="accent1"/>
          </a:lnRef>
          <a:fillRef idx="0">
            <a:schemeClr val="accent1"/>
          </a:fillRef>
          <a:effectRef idx="1">
            <a:schemeClr val="accent1"/>
          </a:effectRef>
          <a:fontRef idx="minor">
            <a:schemeClr val="tx1"/>
          </a:fontRef>
        </p:style>
      </p:cxnSp>
      <p:sp>
        <p:nvSpPr>
          <p:cNvPr id="57" name="Rounded Rectangular Callout 56"/>
          <p:cNvSpPr/>
          <p:nvPr/>
        </p:nvSpPr>
        <p:spPr>
          <a:xfrm>
            <a:off x="3663950" y="15889288"/>
            <a:ext cx="5132388" cy="2736850"/>
          </a:xfrm>
          <a:prstGeom prst="wedgeRoundRectCallout">
            <a:avLst/>
          </a:prstGeom>
          <a:solidFill>
            <a:srgbClr val="31859C"/>
          </a:solidFill>
          <a:ln>
            <a:solidFill>
              <a:srgbClr val="FFCC0A"/>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14365" name="TextBox 57"/>
          <p:cNvSpPr txBox="1">
            <a:spLocks noChangeArrowheads="1"/>
          </p:cNvSpPr>
          <p:nvPr/>
        </p:nvSpPr>
        <p:spPr bwMode="auto">
          <a:xfrm>
            <a:off x="5982324" y="16209748"/>
            <a:ext cx="2522537"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dirty="0" smtClean="0">
                <a:solidFill>
                  <a:schemeClr val="bg1"/>
                </a:solidFill>
                <a:latin typeface="Arial" charset="0"/>
              </a:rPr>
              <a:t>Cambia </a:t>
            </a:r>
            <a:r>
              <a:rPr lang="en-US" sz="1600" dirty="0" err="1" smtClean="0">
                <a:solidFill>
                  <a:schemeClr val="bg1"/>
                </a:solidFill>
                <a:latin typeface="Arial" charset="0"/>
              </a:rPr>
              <a:t>como</a:t>
            </a:r>
            <a:r>
              <a:rPr lang="en-US" sz="1600" dirty="0" smtClean="0">
                <a:solidFill>
                  <a:schemeClr val="bg1"/>
                </a:solidFill>
                <a:latin typeface="Arial" charset="0"/>
              </a:rPr>
              <a:t> se </a:t>
            </a:r>
            <a:r>
              <a:rPr lang="en-US" sz="1600" dirty="0" err="1" smtClean="0">
                <a:solidFill>
                  <a:schemeClr val="bg1"/>
                </a:solidFill>
                <a:latin typeface="Arial" charset="0"/>
              </a:rPr>
              <a:t>ven</a:t>
            </a:r>
            <a:r>
              <a:rPr lang="en-US" sz="1600" dirty="0" smtClean="0">
                <a:solidFill>
                  <a:schemeClr val="bg1"/>
                </a:solidFill>
                <a:latin typeface="Arial" charset="0"/>
              </a:rPr>
              <a:t> </a:t>
            </a:r>
            <a:r>
              <a:rPr lang="en-US" sz="1600" dirty="0" err="1" smtClean="0">
                <a:solidFill>
                  <a:schemeClr val="bg1"/>
                </a:solidFill>
                <a:latin typeface="Arial" charset="0"/>
              </a:rPr>
              <a:t>las</a:t>
            </a:r>
            <a:r>
              <a:rPr lang="en-US" sz="1600" dirty="0" smtClean="0">
                <a:solidFill>
                  <a:schemeClr val="bg1"/>
                </a:solidFill>
                <a:latin typeface="Arial" charset="0"/>
              </a:rPr>
              <a:t> </a:t>
            </a:r>
            <a:r>
              <a:rPr lang="en-US" sz="1600" dirty="0" err="1" smtClean="0">
                <a:solidFill>
                  <a:schemeClr val="bg1"/>
                </a:solidFill>
                <a:latin typeface="Arial" charset="0"/>
              </a:rPr>
              <a:t>formas</a:t>
            </a:r>
            <a:r>
              <a:rPr lang="en-US" sz="1600" dirty="0" smtClean="0">
                <a:solidFill>
                  <a:schemeClr val="bg1"/>
                </a:solidFill>
                <a:latin typeface="Arial" charset="0"/>
              </a:rPr>
              <a:t>, </a:t>
            </a:r>
            <a:r>
              <a:rPr lang="en-US" sz="1600" dirty="0" err="1" smtClean="0">
                <a:solidFill>
                  <a:schemeClr val="bg1"/>
                </a:solidFill>
                <a:latin typeface="Arial" charset="0"/>
              </a:rPr>
              <a:t>modificando</a:t>
            </a:r>
            <a:r>
              <a:rPr lang="en-US" sz="1600" dirty="0" smtClean="0">
                <a:solidFill>
                  <a:schemeClr val="bg1"/>
                </a:solidFill>
                <a:latin typeface="Arial" charset="0"/>
              </a:rPr>
              <a:t> los </a:t>
            </a:r>
            <a:r>
              <a:rPr lang="en-US" sz="1600" dirty="0" err="1" smtClean="0">
                <a:solidFill>
                  <a:schemeClr val="bg1"/>
                </a:solidFill>
                <a:latin typeface="Arial" charset="0"/>
              </a:rPr>
              <a:t>colores</a:t>
            </a:r>
            <a:r>
              <a:rPr lang="en-US" sz="1600" dirty="0" smtClean="0">
                <a:solidFill>
                  <a:schemeClr val="bg1"/>
                </a:solidFill>
                <a:latin typeface="Arial" charset="0"/>
              </a:rPr>
              <a:t>, </a:t>
            </a:r>
            <a:r>
              <a:rPr lang="en-US" sz="1600" dirty="0" err="1" smtClean="0">
                <a:solidFill>
                  <a:schemeClr val="bg1"/>
                </a:solidFill>
                <a:latin typeface="Arial" charset="0"/>
              </a:rPr>
              <a:t>tanto</a:t>
            </a:r>
            <a:r>
              <a:rPr lang="en-US" sz="1600" dirty="0" smtClean="0">
                <a:solidFill>
                  <a:schemeClr val="bg1"/>
                </a:solidFill>
                <a:latin typeface="Arial" charset="0"/>
              </a:rPr>
              <a:t> del </a:t>
            </a:r>
            <a:r>
              <a:rPr lang="en-US" sz="1600" dirty="0" err="1" smtClean="0">
                <a:solidFill>
                  <a:schemeClr val="bg1"/>
                </a:solidFill>
                <a:latin typeface="Arial" charset="0"/>
              </a:rPr>
              <a:t>relleno</a:t>
            </a:r>
            <a:r>
              <a:rPr lang="en-US" sz="1600" dirty="0" smtClean="0">
                <a:solidFill>
                  <a:schemeClr val="bg1"/>
                </a:solidFill>
                <a:latin typeface="Arial" charset="0"/>
              </a:rPr>
              <a:t> </a:t>
            </a:r>
            <a:r>
              <a:rPr lang="en-US" sz="1600" dirty="0" err="1" smtClean="0">
                <a:solidFill>
                  <a:schemeClr val="bg1"/>
                </a:solidFill>
                <a:latin typeface="Arial" charset="0"/>
              </a:rPr>
              <a:t>como</a:t>
            </a:r>
            <a:r>
              <a:rPr lang="en-US" sz="1600" dirty="0" smtClean="0">
                <a:solidFill>
                  <a:schemeClr val="bg1"/>
                </a:solidFill>
                <a:latin typeface="Arial" charset="0"/>
              </a:rPr>
              <a:t> de </a:t>
            </a:r>
            <a:r>
              <a:rPr lang="en-US" sz="1600" dirty="0" err="1" smtClean="0">
                <a:solidFill>
                  <a:schemeClr val="bg1"/>
                </a:solidFill>
                <a:latin typeface="Arial" charset="0"/>
              </a:rPr>
              <a:t>las</a:t>
            </a:r>
            <a:r>
              <a:rPr lang="en-US" sz="1600" dirty="0" smtClean="0">
                <a:solidFill>
                  <a:schemeClr val="bg1"/>
                </a:solidFill>
                <a:latin typeface="Arial" charset="0"/>
              </a:rPr>
              <a:t> </a:t>
            </a:r>
            <a:r>
              <a:rPr lang="en-US" sz="1600" dirty="0" err="1" smtClean="0">
                <a:solidFill>
                  <a:schemeClr val="bg1"/>
                </a:solidFill>
                <a:latin typeface="Arial" charset="0"/>
              </a:rPr>
              <a:t>líneas</a:t>
            </a:r>
            <a:r>
              <a:rPr lang="en-US" altLang="ja-JP" sz="1600" dirty="0" smtClean="0">
                <a:solidFill>
                  <a:schemeClr val="bg1"/>
                </a:solidFill>
                <a:latin typeface="Arial" charset="0"/>
              </a:rPr>
              <a:t>. </a:t>
            </a:r>
            <a:r>
              <a:rPr lang="en-US" altLang="ja-JP" sz="1600" dirty="0" err="1" smtClean="0">
                <a:solidFill>
                  <a:schemeClr val="bg1"/>
                </a:solidFill>
                <a:latin typeface="Arial" charset="0"/>
              </a:rPr>
              <a:t>Haciendo</a:t>
            </a:r>
            <a:r>
              <a:rPr lang="en-US" altLang="ja-JP" sz="1600" dirty="0" smtClean="0">
                <a:solidFill>
                  <a:schemeClr val="bg1"/>
                </a:solidFill>
                <a:latin typeface="Arial" charset="0"/>
              </a:rPr>
              <a:t> un </a:t>
            </a:r>
            <a:r>
              <a:rPr lang="en-US" altLang="ja-JP" sz="1600" dirty="0" err="1" smtClean="0">
                <a:solidFill>
                  <a:schemeClr val="bg1"/>
                </a:solidFill>
                <a:latin typeface="Arial" charset="0"/>
              </a:rPr>
              <a:t>doble</a:t>
            </a:r>
            <a:r>
              <a:rPr lang="en-US" altLang="ja-JP" sz="1600" dirty="0" smtClean="0">
                <a:solidFill>
                  <a:schemeClr val="bg1"/>
                </a:solidFill>
                <a:latin typeface="Arial" charset="0"/>
              </a:rPr>
              <a:t> click a </a:t>
            </a:r>
            <a:r>
              <a:rPr lang="en-US" altLang="ja-JP" sz="1600" dirty="0" err="1" smtClean="0">
                <a:solidFill>
                  <a:schemeClr val="bg1"/>
                </a:solidFill>
                <a:latin typeface="Arial" charset="0"/>
              </a:rPr>
              <a:t>tus</a:t>
            </a:r>
            <a:r>
              <a:rPr lang="en-US" altLang="ja-JP" sz="1600" dirty="0" smtClean="0">
                <a:solidFill>
                  <a:schemeClr val="bg1"/>
                </a:solidFill>
                <a:latin typeface="Arial" charset="0"/>
              </a:rPr>
              <a:t> </a:t>
            </a:r>
            <a:r>
              <a:rPr lang="en-US" altLang="ja-JP" sz="1600" dirty="0" err="1" smtClean="0">
                <a:solidFill>
                  <a:schemeClr val="bg1"/>
                </a:solidFill>
                <a:latin typeface="Arial" charset="0"/>
              </a:rPr>
              <a:t>ímagenes</a:t>
            </a:r>
            <a:r>
              <a:rPr lang="en-US" altLang="ja-JP" sz="1600" dirty="0" smtClean="0">
                <a:solidFill>
                  <a:schemeClr val="bg1"/>
                </a:solidFill>
                <a:latin typeface="Arial" charset="0"/>
              </a:rPr>
              <a:t> </a:t>
            </a:r>
            <a:r>
              <a:rPr lang="en-US" altLang="ja-JP" sz="1600" dirty="0" err="1" smtClean="0">
                <a:solidFill>
                  <a:schemeClr val="bg1"/>
                </a:solidFill>
                <a:latin typeface="Arial" charset="0"/>
              </a:rPr>
              <a:t>podrás</a:t>
            </a:r>
            <a:r>
              <a:rPr lang="en-US" altLang="ja-JP" sz="1600" dirty="0" smtClean="0">
                <a:solidFill>
                  <a:schemeClr val="bg1"/>
                </a:solidFill>
                <a:latin typeface="Arial" charset="0"/>
              </a:rPr>
              <a:t> </a:t>
            </a:r>
            <a:r>
              <a:rPr lang="en-US" altLang="ja-JP" sz="1600" dirty="0" err="1" smtClean="0">
                <a:solidFill>
                  <a:schemeClr val="bg1"/>
                </a:solidFill>
                <a:latin typeface="Arial" charset="0"/>
              </a:rPr>
              <a:t>acceder</a:t>
            </a:r>
            <a:r>
              <a:rPr lang="en-US" altLang="ja-JP" sz="1600" dirty="0" smtClean="0">
                <a:solidFill>
                  <a:schemeClr val="bg1"/>
                </a:solidFill>
                <a:latin typeface="Arial" charset="0"/>
              </a:rPr>
              <a:t> a </a:t>
            </a:r>
            <a:r>
              <a:rPr lang="en-US" altLang="ja-JP" sz="1600" dirty="0" err="1" smtClean="0">
                <a:solidFill>
                  <a:schemeClr val="bg1"/>
                </a:solidFill>
                <a:latin typeface="Arial" charset="0"/>
              </a:rPr>
              <a:t>las</a:t>
            </a:r>
            <a:r>
              <a:rPr lang="en-US" altLang="ja-JP" sz="1600" dirty="0" smtClean="0">
                <a:solidFill>
                  <a:schemeClr val="bg1"/>
                </a:solidFill>
                <a:latin typeface="Arial" charset="0"/>
              </a:rPr>
              <a:t> </a:t>
            </a:r>
            <a:r>
              <a:rPr lang="en-US" altLang="ja-JP" sz="1600" dirty="0" err="1" smtClean="0">
                <a:solidFill>
                  <a:schemeClr val="bg1"/>
                </a:solidFill>
                <a:latin typeface="Arial" charset="0"/>
              </a:rPr>
              <a:t>opcoines</a:t>
            </a:r>
            <a:r>
              <a:rPr lang="en-US" altLang="ja-JP" sz="1600" dirty="0" smtClean="0">
                <a:solidFill>
                  <a:schemeClr val="bg1"/>
                </a:solidFill>
                <a:latin typeface="Arial" charset="0"/>
              </a:rPr>
              <a:t> </a:t>
            </a:r>
            <a:r>
              <a:rPr lang="en-US" altLang="ja-JP" sz="1600" dirty="0" err="1" smtClean="0">
                <a:solidFill>
                  <a:schemeClr val="bg1"/>
                </a:solidFill>
                <a:latin typeface="Arial" charset="0"/>
              </a:rPr>
              <a:t>para</a:t>
            </a:r>
            <a:r>
              <a:rPr lang="en-US" altLang="ja-JP" sz="1600" dirty="0" smtClean="0">
                <a:solidFill>
                  <a:schemeClr val="bg1"/>
                </a:solidFill>
                <a:latin typeface="Arial" charset="0"/>
              </a:rPr>
              <a:t> </a:t>
            </a:r>
            <a:r>
              <a:rPr lang="en-US" altLang="ja-JP" sz="1600" dirty="0" err="1" smtClean="0">
                <a:solidFill>
                  <a:schemeClr val="bg1"/>
                </a:solidFill>
                <a:latin typeface="Arial" charset="0"/>
              </a:rPr>
              <a:t>cambiarlo</a:t>
            </a:r>
            <a:endParaRPr lang="en-US" altLang="ja-JP" sz="1600" dirty="0" smtClean="0">
              <a:solidFill>
                <a:schemeClr val="bg1"/>
              </a:solidFill>
              <a:latin typeface="Arial" charset="0"/>
            </a:endParaRPr>
          </a:p>
        </p:txBody>
      </p:sp>
      <p:sp>
        <p:nvSpPr>
          <p:cNvPr id="61" name="Donut 60"/>
          <p:cNvSpPr/>
          <p:nvPr/>
        </p:nvSpPr>
        <p:spPr>
          <a:xfrm>
            <a:off x="3925888" y="16433800"/>
            <a:ext cx="1803400" cy="1801813"/>
          </a:xfrm>
          <a:prstGeom prst="donut">
            <a:avLst/>
          </a:prstGeom>
          <a:solidFill>
            <a:srgbClr val="FFCC0A"/>
          </a:solidFill>
          <a:ln>
            <a:solidFill>
              <a:srgbClr val="31859C"/>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62" name="Block Arc 61"/>
          <p:cNvSpPr/>
          <p:nvPr/>
        </p:nvSpPr>
        <p:spPr>
          <a:xfrm rot="3154181">
            <a:off x="3926681" y="16433007"/>
            <a:ext cx="1801813" cy="1803400"/>
          </a:xfrm>
          <a:prstGeom prst="blockArc">
            <a:avLst/>
          </a:prstGeom>
          <a:solidFill>
            <a:srgbClr val="31859C"/>
          </a:solidFill>
          <a:ln>
            <a:solidFill>
              <a:srgbClr val="FFCC0A"/>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4368" name="TextBox 62"/>
          <p:cNvSpPr txBox="1">
            <a:spLocks noChangeArrowheads="1"/>
          </p:cNvSpPr>
          <p:nvPr/>
        </p:nvSpPr>
        <p:spPr bwMode="auto">
          <a:xfrm>
            <a:off x="4540250" y="17113250"/>
            <a:ext cx="796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2000">
                <a:solidFill>
                  <a:schemeClr val="bg1"/>
                </a:solidFill>
              </a:rPr>
              <a:t>50%</a:t>
            </a:r>
          </a:p>
        </p:txBody>
      </p:sp>
      <p:cxnSp>
        <p:nvCxnSpPr>
          <p:cNvPr id="64" name="Straight Connector 63"/>
          <p:cNvCxnSpPr/>
          <p:nvPr/>
        </p:nvCxnSpPr>
        <p:spPr>
          <a:xfrm>
            <a:off x="1146175" y="20389850"/>
            <a:ext cx="7105650" cy="0"/>
          </a:xfrm>
          <a:prstGeom prst="line">
            <a:avLst/>
          </a:prstGeom>
          <a:ln>
            <a:solidFill>
              <a:srgbClr val="31859C"/>
            </a:solidFill>
          </a:ln>
          <a:effectLst/>
        </p:spPr>
        <p:style>
          <a:lnRef idx="2">
            <a:schemeClr val="accent1"/>
          </a:lnRef>
          <a:fillRef idx="0">
            <a:schemeClr val="accent1"/>
          </a:fillRef>
          <a:effectRef idx="1">
            <a:schemeClr val="accent1"/>
          </a:effectRef>
          <a:fontRef idx="minor">
            <a:schemeClr val="tx1"/>
          </a:fontRef>
        </p:style>
      </p:cxnSp>
      <p:sp>
        <p:nvSpPr>
          <p:cNvPr id="14370" name="TextBox 69"/>
          <p:cNvSpPr txBox="1">
            <a:spLocks noChangeArrowheads="1"/>
          </p:cNvSpPr>
          <p:nvPr/>
        </p:nvSpPr>
        <p:spPr bwMode="auto">
          <a:xfrm>
            <a:off x="1169987" y="19766290"/>
            <a:ext cx="74025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2800" dirty="0" smtClean="0">
                <a:latin typeface="Abadi MT Condensed Extra Bold" charset="0"/>
                <a:cs typeface="Abadi MT Condensed Extra Bold" charset="0"/>
              </a:rPr>
              <a:t>DIVIDE TUS SECCIONES CON UN CAMBIO DE ESTILO</a:t>
            </a:r>
            <a:endParaRPr lang="en-US" sz="2800" dirty="0">
              <a:latin typeface="Abadi MT Condensed Extra Bold" charset="0"/>
              <a:cs typeface="Abadi MT Condensed Extra Bold" charset="0"/>
            </a:endParaRPr>
          </a:p>
        </p:txBody>
      </p:sp>
      <p:sp>
        <p:nvSpPr>
          <p:cNvPr id="71" name="Heart 70"/>
          <p:cNvSpPr/>
          <p:nvPr/>
        </p:nvSpPr>
        <p:spPr>
          <a:xfrm>
            <a:off x="2859088" y="20794663"/>
            <a:ext cx="3925887" cy="3489325"/>
          </a:xfrm>
          <a:prstGeom prst="heart">
            <a:avLst/>
          </a:prstGeom>
          <a:solidFill>
            <a:srgbClr val="31859C"/>
          </a:solidFill>
          <a:ln>
            <a:solidFill>
              <a:srgbClr val="FFCC0A"/>
            </a:solidFill>
          </a:ln>
          <a:effectLst/>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72" name="Cloud 71"/>
          <p:cNvSpPr/>
          <p:nvPr/>
        </p:nvSpPr>
        <p:spPr>
          <a:xfrm rot="457237">
            <a:off x="3176588" y="22885400"/>
            <a:ext cx="3503612" cy="2451100"/>
          </a:xfrm>
          <a:prstGeom prst="cloud">
            <a:avLst/>
          </a:prstGeom>
          <a:solidFill>
            <a:srgbClr val="FFCC0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3" name="Cloud 72"/>
          <p:cNvSpPr/>
          <p:nvPr/>
        </p:nvSpPr>
        <p:spPr>
          <a:xfrm>
            <a:off x="3698875" y="23360063"/>
            <a:ext cx="2444750" cy="1577975"/>
          </a:xfrm>
          <a:prstGeom prst="cloud">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4" name="Cloud 73"/>
          <p:cNvSpPr/>
          <p:nvPr/>
        </p:nvSpPr>
        <p:spPr>
          <a:xfrm>
            <a:off x="4117975" y="23668038"/>
            <a:ext cx="1649413" cy="987425"/>
          </a:xfrm>
          <a:prstGeom prst="cloud">
            <a:avLst/>
          </a:prstGeom>
          <a:solidFill>
            <a:srgbClr val="FFCC0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375" name="TextBox 74"/>
          <p:cNvSpPr txBox="1">
            <a:spLocks noChangeArrowheads="1"/>
          </p:cNvSpPr>
          <p:nvPr/>
        </p:nvSpPr>
        <p:spPr bwMode="auto">
          <a:xfrm>
            <a:off x="1270000" y="25557163"/>
            <a:ext cx="7148513"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err="1" smtClean="0">
                <a:latin typeface="Arial" charset="0"/>
              </a:rPr>
              <a:t>Cambiando</a:t>
            </a:r>
            <a:r>
              <a:rPr lang="en-US" sz="1800" dirty="0" smtClean="0">
                <a:latin typeface="Arial" charset="0"/>
              </a:rPr>
              <a:t> el </a:t>
            </a:r>
            <a:r>
              <a:rPr lang="en-US" sz="1800" dirty="0" err="1" smtClean="0">
                <a:latin typeface="Arial" charset="0"/>
              </a:rPr>
              <a:t>estilo</a:t>
            </a:r>
            <a:r>
              <a:rPr lang="en-US" sz="1800" dirty="0" smtClean="0">
                <a:latin typeface="Arial" charset="0"/>
              </a:rPr>
              <a:t> de </a:t>
            </a:r>
            <a:r>
              <a:rPr lang="en-US" sz="1800" dirty="0" err="1" smtClean="0">
                <a:latin typeface="Arial" charset="0"/>
              </a:rPr>
              <a:t>tus</a:t>
            </a:r>
            <a:r>
              <a:rPr lang="en-US" sz="1800" dirty="0" smtClean="0">
                <a:latin typeface="Arial" charset="0"/>
              </a:rPr>
              <a:t> </a:t>
            </a:r>
            <a:r>
              <a:rPr lang="en-US" sz="1800" dirty="0" err="1" smtClean="0">
                <a:latin typeface="Arial" charset="0"/>
              </a:rPr>
              <a:t>gráficas</a:t>
            </a:r>
            <a:r>
              <a:rPr lang="en-US" sz="1800" dirty="0" smtClean="0">
                <a:latin typeface="Arial" charset="0"/>
              </a:rPr>
              <a:t> </a:t>
            </a:r>
            <a:r>
              <a:rPr lang="en-US" sz="1800" dirty="0" err="1" smtClean="0">
                <a:latin typeface="Arial" charset="0"/>
              </a:rPr>
              <a:t>es</a:t>
            </a:r>
            <a:r>
              <a:rPr lang="en-US" sz="1800" dirty="0" smtClean="0">
                <a:latin typeface="Arial" charset="0"/>
              </a:rPr>
              <a:t> </a:t>
            </a:r>
            <a:r>
              <a:rPr lang="en-US" sz="1800" dirty="0" err="1" smtClean="0">
                <a:latin typeface="Arial" charset="0"/>
              </a:rPr>
              <a:t>una</a:t>
            </a:r>
            <a:r>
              <a:rPr lang="en-US" sz="1800" dirty="0" smtClean="0">
                <a:latin typeface="Arial" charset="0"/>
              </a:rPr>
              <a:t> </a:t>
            </a:r>
            <a:r>
              <a:rPr lang="en-US" sz="1800" dirty="0" err="1" smtClean="0">
                <a:latin typeface="Arial" charset="0"/>
              </a:rPr>
              <a:t>buena</a:t>
            </a:r>
            <a:r>
              <a:rPr lang="en-US" sz="1800" dirty="0" smtClean="0">
                <a:latin typeface="Arial" charset="0"/>
              </a:rPr>
              <a:t> </a:t>
            </a:r>
            <a:r>
              <a:rPr lang="en-US" sz="1800" dirty="0" err="1" smtClean="0">
                <a:latin typeface="Arial" charset="0"/>
              </a:rPr>
              <a:t>manera</a:t>
            </a:r>
            <a:r>
              <a:rPr lang="en-US" sz="1800" dirty="0" smtClean="0">
                <a:latin typeface="Arial" charset="0"/>
              </a:rPr>
              <a:t> de </a:t>
            </a:r>
            <a:r>
              <a:rPr lang="en-US" sz="1800" dirty="0" err="1" smtClean="0">
                <a:latin typeface="Arial" charset="0"/>
              </a:rPr>
              <a:t>indicar</a:t>
            </a:r>
            <a:r>
              <a:rPr lang="en-US" sz="1800" dirty="0" smtClean="0">
                <a:latin typeface="Arial" charset="0"/>
              </a:rPr>
              <a:t> al lector </a:t>
            </a:r>
            <a:r>
              <a:rPr lang="en-US" sz="1800" dirty="0" err="1" smtClean="0">
                <a:latin typeface="Arial" charset="0"/>
              </a:rPr>
              <a:t>que</a:t>
            </a:r>
            <a:r>
              <a:rPr lang="en-US" sz="1800" dirty="0" smtClean="0">
                <a:latin typeface="Arial" charset="0"/>
              </a:rPr>
              <a:t> </a:t>
            </a:r>
            <a:r>
              <a:rPr lang="en-US" sz="1800" dirty="0" err="1" smtClean="0">
                <a:latin typeface="Arial" charset="0"/>
              </a:rPr>
              <a:t>está</a:t>
            </a:r>
            <a:r>
              <a:rPr lang="en-US" sz="1800" dirty="0" smtClean="0">
                <a:latin typeface="Arial" charset="0"/>
              </a:rPr>
              <a:t> </a:t>
            </a:r>
            <a:r>
              <a:rPr lang="en-US" sz="1800" dirty="0" err="1" smtClean="0">
                <a:latin typeface="Arial" charset="0"/>
              </a:rPr>
              <a:t>empezando</a:t>
            </a:r>
            <a:r>
              <a:rPr lang="en-US" sz="1800" dirty="0" smtClean="0">
                <a:latin typeface="Arial" charset="0"/>
              </a:rPr>
              <a:t> </a:t>
            </a:r>
            <a:r>
              <a:rPr lang="en-US" sz="1800" dirty="0" err="1" smtClean="0">
                <a:latin typeface="Arial" charset="0"/>
              </a:rPr>
              <a:t>una</a:t>
            </a:r>
            <a:r>
              <a:rPr lang="en-US" sz="1800" dirty="0" smtClean="0">
                <a:latin typeface="Arial" charset="0"/>
              </a:rPr>
              <a:t> </a:t>
            </a:r>
            <a:r>
              <a:rPr lang="en-US" sz="1800" dirty="0" err="1" smtClean="0">
                <a:latin typeface="Arial" charset="0"/>
              </a:rPr>
              <a:t>nueva</a:t>
            </a:r>
            <a:r>
              <a:rPr lang="en-US" sz="1800" dirty="0" smtClean="0">
                <a:latin typeface="Arial" charset="0"/>
              </a:rPr>
              <a:t> </a:t>
            </a:r>
            <a:r>
              <a:rPr lang="en-US" sz="1800" dirty="0" err="1" smtClean="0">
                <a:latin typeface="Arial" charset="0"/>
              </a:rPr>
              <a:t>sección</a:t>
            </a:r>
            <a:r>
              <a:rPr lang="en-US" sz="1800" dirty="0" smtClean="0">
                <a:latin typeface="Arial" charset="0"/>
              </a:rPr>
              <a:t>. </a:t>
            </a:r>
            <a:r>
              <a:rPr lang="en-US" sz="1800" dirty="0" err="1" smtClean="0">
                <a:latin typeface="Arial" charset="0"/>
              </a:rPr>
              <a:t>Simplemente</a:t>
            </a:r>
            <a:r>
              <a:rPr lang="en-US" sz="1800" dirty="0" smtClean="0">
                <a:latin typeface="Arial" charset="0"/>
              </a:rPr>
              <a:t> </a:t>
            </a:r>
            <a:r>
              <a:rPr lang="en-US" sz="1800" dirty="0" err="1" smtClean="0">
                <a:latin typeface="Arial" charset="0"/>
              </a:rPr>
              <a:t>invirtiendo</a:t>
            </a:r>
            <a:r>
              <a:rPr lang="en-US" sz="1800" dirty="0" smtClean="0">
                <a:latin typeface="Arial" charset="0"/>
              </a:rPr>
              <a:t> los </a:t>
            </a:r>
            <a:r>
              <a:rPr lang="en-US" sz="1800" dirty="0" err="1" smtClean="0">
                <a:latin typeface="Arial" charset="0"/>
              </a:rPr>
              <a:t>colores</a:t>
            </a:r>
            <a:r>
              <a:rPr lang="en-US" sz="1800" dirty="0" smtClean="0">
                <a:latin typeface="Arial" charset="0"/>
              </a:rPr>
              <a:t> </a:t>
            </a:r>
            <a:r>
              <a:rPr lang="en-US" sz="1800" dirty="0" err="1" smtClean="0">
                <a:latin typeface="Arial" charset="0"/>
              </a:rPr>
              <a:t>te</a:t>
            </a:r>
            <a:r>
              <a:rPr lang="en-US" sz="1800" dirty="0" smtClean="0">
                <a:latin typeface="Arial" charset="0"/>
              </a:rPr>
              <a:t> </a:t>
            </a:r>
            <a:r>
              <a:rPr lang="en-US" sz="1800" dirty="0" err="1" smtClean="0">
                <a:latin typeface="Arial" charset="0"/>
              </a:rPr>
              <a:t>dará</a:t>
            </a:r>
            <a:r>
              <a:rPr lang="en-US" sz="1800" dirty="0" smtClean="0">
                <a:latin typeface="Arial" charset="0"/>
              </a:rPr>
              <a:t> un </a:t>
            </a:r>
            <a:r>
              <a:rPr lang="en-US" sz="1800" dirty="0" err="1" smtClean="0">
                <a:latin typeface="Arial" charset="0"/>
              </a:rPr>
              <a:t>efecto</a:t>
            </a:r>
            <a:r>
              <a:rPr lang="en-US" sz="1800" dirty="0" smtClean="0">
                <a:latin typeface="Arial" charset="0"/>
              </a:rPr>
              <a:t> </a:t>
            </a:r>
            <a:r>
              <a:rPr lang="en-US" sz="1800" dirty="0" err="1" smtClean="0">
                <a:latin typeface="Arial" charset="0"/>
              </a:rPr>
              <a:t>nuevo</a:t>
            </a:r>
            <a:r>
              <a:rPr lang="en-US" sz="1800" dirty="0" smtClean="0">
                <a:latin typeface="Arial" charset="0"/>
              </a:rPr>
              <a:t>.</a:t>
            </a:r>
            <a:endParaRPr lang="en-US" sz="1800" dirty="0">
              <a:latin typeface="Arial" charset="0"/>
            </a:endParaRPr>
          </a:p>
        </p:txBody>
      </p:sp>
      <p:sp>
        <p:nvSpPr>
          <p:cNvPr id="2" name="Right Arrow 1"/>
          <p:cNvSpPr/>
          <p:nvPr/>
        </p:nvSpPr>
        <p:spPr>
          <a:xfrm rot="19058006">
            <a:off x="6503988" y="6705600"/>
            <a:ext cx="1930400" cy="957263"/>
          </a:xfrm>
          <a:prstGeom prst="rightArrow">
            <a:avLst/>
          </a:prstGeom>
          <a:solidFill>
            <a:srgbClr val="FFCC0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Left Arrow 2"/>
          <p:cNvSpPr/>
          <p:nvPr/>
        </p:nvSpPr>
        <p:spPr>
          <a:xfrm rot="2056423">
            <a:off x="703263" y="10439400"/>
            <a:ext cx="1965325" cy="974725"/>
          </a:xfrm>
          <a:prstGeom prst="leftArrow">
            <a:avLst/>
          </a:prstGeom>
          <a:solidFill>
            <a:srgbClr val="FFCC0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4" name="Right Arrow 43"/>
          <p:cNvSpPr/>
          <p:nvPr/>
        </p:nvSpPr>
        <p:spPr>
          <a:xfrm rot="19058006">
            <a:off x="6840538" y="13327063"/>
            <a:ext cx="1931987" cy="955675"/>
          </a:xfrm>
          <a:prstGeom prst="rightArrow">
            <a:avLst/>
          </a:prstGeom>
          <a:solidFill>
            <a:srgbClr val="FFCC0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Left Arrow 44"/>
          <p:cNvSpPr/>
          <p:nvPr/>
        </p:nvSpPr>
        <p:spPr>
          <a:xfrm rot="2056423">
            <a:off x="1062038" y="17348200"/>
            <a:ext cx="1966912" cy="974725"/>
          </a:xfrm>
          <a:prstGeom prst="leftArrow">
            <a:avLst/>
          </a:prstGeom>
          <a:solidFill>
            <a:srgbClr val="FFCC0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6"/>
          <p:cNvSpPr/>
          <p:nvPr/>
        </p:nvSpPr>
        <p:spPr>
          <a:xfrm>
            <a:off x="7035800" y="7256463"/>
            <a:ext cx="1049338" cy="1050925"/>
          </a:xfrm>
          <a:prstGeom prst="ellipse">
            <a:avLst/>
          </a:prstGeom>
          <a:solidFill>
            <a:srgbClr val="31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ounded Rectangle 7"/>
          <p:cNvSpPr/>
          <p:nvPr/>
        </p:nvSpPr>
        <p:spPr>
          <a:xfrm>
            <a:off x="1270000" y="11102975"/>
            <a:ext cx="787400" cy="787400"/>
          </a:xfrm>
          <a:prstGeom prst="roundRect">
            <a:avLst/>
          </a:prstGeom>
          <a:solidFill>
            <a:srgbClr val="31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Isosceles Triangle 11"/>
          <p:cNvSpPr/>
          <p:nvPr/>
        </p:nvSpPr>
        <p:spPr>
          <a:xfrm>
            <a:off x="6956425" y="14112875"/>
            <a:ext cx="1001713" cy="863600"/>
          </a:xfrm>
          <a:prstGeom prst="triangle">
            <a:avLst/>
          </a:prstGeom>
          <a:solidFill>
            <a:srgbClr val="31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L-Shape 12"/>
          <p:cNvSpPr/>
          <p:nvPr/>
        </p:nvSpPr>
        <p:spPr>
          <a:xfrm>
            <a:off x="1808163" y="18041938"/>
            <a:ext cx="1084262" cy="1084262"/>
          </a:xfrm>
          <a:prstGeom prst="corner">
            <a:avLst/>
          </a:prstGeom>
          <a:solidFill>
            <a:srgbClr val="31859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615950" y="739775"/>
            <a:ext cx="3232150" cy="0"/>
          </a:xfrm>
          <a:prstGeom prst="line">
            <a:avLst/>
          </a:prstGeom>
          <a:ln>
            <a:solidFill>
              <a:srgbClr val="4BACC6"/>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615950" y="781050"/>
            <a:ext cx="3559175" cy="0"/>
          </a:xfrm>
          <a:prstGeom prst="line">
            <a:avLst/>
          </a:prstGeom>
          <a:ln>
            <a:solidFill>
              <a:srgbClr val="4BACC6"/>
            </a:solidFill>
          </a:ln>
        </p:spPr>
        <p:style>
          <a:lnRef idx="1">
            <a:schemeClr val="accent5"/>
          </a:lnRef>
          <a:fillRef idx="0">
            <a:schemeClr val="accent5"/>
          </a:fillRef>
          <a:effectRef idx="0">
            <a:schemeClr val="accent5"/>
          </a:effectRef>
          <a:fontRef idx="minor">
            <a:schemeClr val="tx1"/>
          </a:fontRef>
        </p:style>
      </p:cxnSp>
      <p:cxnSp>
        <p:nvCxnSpPr>
          <p:cNvPr id="7" name="Straight Connector 6"/>
          <p:cNvCxnSpPr/>
          <p:nvPr/>
        </p:nvCxnSpPr>
        <p:spPr>
          <a:xfrm>
            <a:off x="5300663" y="739775"/>
            <a:ext cx="3232150" cy="0"/>
          </a:xfrm>
          <a:prstGeom prst="line">
            <a:avLst/>
          </a:prstGeom>
          <a:ln>
            <a:solidFill>
              <a:srgbClr val="4BACC6"/>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4937125" y="781050"/>
            <a:ext cx="3595688" cy="0"/>
          </a:xfrm>
          <a:prstGeom prst="line">
            <a:avLst/>
          </a:prstGeom>
          <a:ln>
            <a:solidFill>
              <a:srgbClr val="4BACC6"/>
            </a:solidFill>
          </a:ln>
        </p:spPr>
        <p:style>
          <a:lnRef idx="1">
            <a:schemeClr val="accent5"/>
          </a:lnRef>
          <a:fillRef idx="0">
            <a:schemeClr val="accent5"/>
          </a:fillRef>
          <a:effectRef idx="0">
            <a:schemeClr val="accent5"/>
          </a:effectRef>
          <a:fontRef idx="minor">
            <a:schemeClr val="tx1"/>
          </a:fontRef>
        </p:style>
      </p:cxnSp>
      <p:sp>
        <p:nvSpPr>
          <p:cNvPr id="9" name="Oval 8"/>
          <p:cNvSpPr/>
          <p:nvPr/>
        </p:nvSpPr>
        <p:spPr>
          <a:xfrm>
            <a:off x="4175125" y="168275"/>
            <a:ext cx="762000" cy="763588"/>
          </a:xfrm>
          <a:prstGeom prst="ellipse">
            <a:avLst/>
          </a:prstGeom>
          <a:solidFill>
            <a:schemeClr val="tx1"/>
          </a:solidFill>
          <a:ln>
            <a:solidFill>
              <a:schemeClr val="accent5"/>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15" name="TextBox 14"/>
          <p:cNvSpPr txBox="1"/>
          <p:nvPr/>
        </p:nvSpPr>
        <p:spPr>
          <a:xfrm>
            <a:off x="1305052" y="995959"/>
            <a:ext cx="6689598" cy="923330"/>
          </a:xfrm>
          <a:prstGeom prst="rect">
            <a:avLst/>
          </a:prstGeom>
          <a:noFill/>
        </p:spPr>
        <p:txBody>
          <a:bodyPr wrap="square">
            <a:spAutoFit/>
          </a:bodyPr>
          <a:lstStyle/>
          <a:p>
            <a:pPr fontAlgn="auto">
              <a:spcBef>
                <a:spcPts val="0"/>
              </a:spcBef>
              <a:spcAft>
                <a:spcPts val="0"/>
              </a:spcAft>
              <a:defRPr/>
            </a:pPr>
            <a:r>
              <a:rPr lang="en-US" sz="5400" b="1" dirty="0" smtClean="0">
                <a:ln w="18000">
                  <a:solidFill>
                    <a:schemeClr val="accent5"/>
                  </a:solidFill>
                  <a:prstDash val="solid"/>
                  <a:miter lim="800000"/>
                </a:ln>
                <a:solidFill>
                  <a:srgbClr val="000000"/>
                </a:solidFill>
                <a:latin typeface="Britannic Bold"/>
                <a:ea typeface="+mn-ea"/>
                <a:cs typeface="Britannic Bold"/>
              </a:rPr>
              <a:t>JUGANDO CON FONTS</a:t>
            </a:r>
            <a:endParaRPr lang="en-US" sz="5400" b="1" dirty="0">
              <a:ln w="18000">
                <a:solidFill>
                  <a:schemeClr val="accent5"/>
                </a:solidFill>
                <a:prstDash val="solid"/>
                <a:miter lim="800000"/>
              </a:ln>
              <a:solidFill>
                <a:srgbClr val="000000"/>
              </a:solidFill>
              <a:latin typeface="Britannic Bold"/>
              <a:ea typeface="+mn-ea"/>
              <a:cs typeface="Britannic Bold"/>
            </a:endParaRPr>
          </a:p>
        </p:txBody>
      </p:sp>
      <p:sp>
        <p:nvSpPr>
          <p:cNvPr id="15367" name="TextBox 15"/>
          <p:cNvSpPr txBox="1">
            <a:spLocks noChangeArrowheads="1"/>
          </p:cNvSpPr>
          <p:nvPr/>
        </p:nvSpPr>
        <p:spPr bwMode="auto">
          <a:xfrm>
            <a:off x="2181225" y="2112963"/>
            <a:ext cx="51435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2800" dirty="0" smtClean="0">
                <a:latin typeface="Britannic Bold" charset="0"/>
                <a:cs typeface="Britannic Bold" charset="0"/>
              </a:rPr>
              <a:t>PRESENTANDO ESTADÍSTICAS</a:t>
            </a:r>
            <a:endParaRPr lang="en-US" sz="2800" dirty="0">
              <a:latin typeface="Britannic Bold" charset="0"/>
              <a:cs typeface="Britannic Bold" charset="0"/>
            </a:endParaRPr>
          </a:p>
        </p:txBody>
      </p:sp>
      <p:sp>
        <p:nvSpPr>
          <p:cNvPr id="15368" name="TextBox 16"/>
          <p:cNvSpPr txBox="1">
            <a:spLocks noChangeArrowheads="1"/>
          </p:cNvSpPr>
          <p:nvPr/>
        </p:nvSpPr>
        <p:spPr bwMode="auto">
          <a:xfrm>
            <a:off x="903308" y="3619500"/>
            <a:ext cx="7640638"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dirty="0">
                <a:latin typeface="Britannic Bold" charset="0"/>
                <a:cs typeface="Britannic Bold" charset="0"/>
              </a:rPr>
              <a:t>A</a:t>
            </a:r>
            <a:r>
              <a:rPr lang="en-US" sz="1600" dirty="0" smtClean="0">
                <a:latin typeface="Britannic Bold" charset="0"/>
                <a:cs typeface="Britannic Bold" charset="0"/>
              </a:rPr>
              <a:t> </a:t>
            </a:r>
            <a:r>
              <a:rPr lang="en-US" sz="1600" dirty="0" err="1" smtClean="0">
                <a:latin typeface="Britannic Bold" charset="0"/>
                <a:cs typeface="Britannic Bold" charset="0"/>
              </a:rPr>
              <a:t>veces</a:t>
            </a:r>
            <a:r>
              <a:rPr lang="en-US" sz="1600" dirty="0" smtClean="0">
                <a:latin typeface="Britannic Bold" charset="0"/>
                <a:cs typeface="Britannic Bold" charset="0"/>
              </a:rPr>
              <a:t> </a:t>
            </a:r>
            <a:r>
              <a:rPr lang="en-US" sz="1600" dirty="0" err="1" smtClean="0">
                <a:latin typeface="Britannic Bold" charset="0"/>
                <a:cs typeface="Britannic Bold" charset="0"/>
              </a:rPr>
              <a:t>es</a:t>
            </a:r>
            <a:r>
              <a:rPr lang="en-US" sz="1600" dirty="0" smtClean="0">
                <a:latin typeface="Britannic Bold" charset="0"/>
                <a:cs typeface="Britannic Bold" charset="0"/>
              </a:rPr>
              <a:t> </a:t>
            </a:r>
            <a:r>
              <a:rPr lang="en-US" sz="1600" dirty="0" err="1" smtClean="0">
                <a:latin typeface="Britannic Bold" charset="0"/>
                <a:cs typeface="Britannic Bold" charset="0"/>
              </a:rPr>
              <a:t>difícil</a:t>
            </a:r>
            <a:r>
              <a:rPr lang="en-US" sz="1600" dirty="0" smtClean="0">
                <a:latin typeface="Britannic Bold" charset="0"/>
                <a:cs typeface="Britannic Bold" charset="0"/>
              </a:rPr>
              <a:t> </a:t>
            </a:r>
            <a:r>
              <a:rPr lang="en-US" sz="1600" dirty="0" err="1" smtClean="0">
                <a:latin typeface="Britannic Bold" charset="0"/>
                <a:cs typeface="Britannic Bold" charset="0"/>
              </a:rPr>
              <a:t>presntar</a:t>
            </a:r>
            <a:r>
              <a:rPr lang="en-US" sz="1600" dirty="0" smtClean="0">
                <a:latin typeface="Britannic Bold" charset="0"/>
                <a:cs typeface="Britannic Bold" charset="0"/>
              </a:rPr>
              <a:t> </a:t>
            </a:r>
            <a:r>
              <a:rPr lang="en-US" sz="1600" dirty="0" err="1" smtClean="0">
                <a:latin typeface="Britannic Bold" charset="0"/>
                <a:cs typeface="Britannic Bold" charset="0"/>
              </a:rPr>
              <a:t>información</a:t>
            </a:r>
            <a:r>
              <a:rPr lang="en-US" sz="1600" dirty="0" smtClean="0">
                <a:latin typeface="Britannic Bold" charset="0"/>
                <a:cs typeface="Britannic Bold" charset="0"/>
              </a:rPr>
              <a:t> con </a:t>
            </a:r>
            <a:r>
              <a:rPr lang="en-US" sz="1600" dirty="0" err="1" smtClean="0">
                <a:latin typeface="Britannic Bold" charset="0"/>
                <a:cs typeface="Britannic Bold" charset="0"/>
              </a:rPr>
              <a:t>imágenes</a:t>
            </a:r>
            <a:r>
              <a:rPr lang="en-US" sz="1600" dirty="0" smtClean="0">
                <a:latin typeface="Britannic Bold" charset="0"/>
                <a:cs typeface="Britannic Bold" charset="0"/>
              </a:rPr>
              <a:t>, </a:t>
            </a:r>
            <a:r>
              <a:rPr lang="en-US" sz="1600" dirty="0" err="1" smtClean="0">
                <a:latin typeface="Britannic Bold" charset="0"/>
                <a:cs typeface="Britannic Bold" charset="0"/>
              </a:rPr>
              <a:t>una</a:t>
            </a:r>
            <a:r>
              <a:rPr lang="en-US" sz="1600" dirty="0" smtClean="0">
                <a:latin typeface="Britannic Bold" charset="0"/>
                <a:cs typeface="Britannic Bold" charset="0"/>
              </a:rPr>
              <a:t> </a:t>
            </a:r>
            <a:r>
              <a:rPr lang="en-US" sz="1600" dirty="0" err="1" smtClean="0">
                <a:latin typeface="Britannic Bold" charset="0"/>
                <a:cs typeface="Britannic Bold" charset="0"/>
              </a:rPr>
              <a:t>alternativa</a:t>
            </a:r>
            <a:r>
              <a:rPr lang="en-US" sz="1600" dirty="0" smtClean="0">
                <a:latin typeface="Britannic Bold" charset="0"/>
                <a:cs typeface="Britannic Bold" charset="0"/>
              </a:rPr>
              <a:t> </a:t>
            </a:r>
            <a:r>
              <a:rPr lang="en-US" sz="1600" dirty="0" err="1" smtClean="0">
                <a:latin typeface="Britannic Bold" charset="0"/>
                <a:cs typeface="Britannic Bold" charset="0"/>
              </a:rPr>
              <a:t>es</a:t>
            </a:r>
            <a:r>
              <a:rPr lang="en-US" sz="1600" dirty="0" smtClean="0">
                <a:latin typeface="Britannic Bold" charset="0"/>
                <a:cs typeface="Britannic Bold" charset="0"/>
              </a:rPr>
              <a:t> </a:t>
            </a:r>
            <a:r>
              <a:rPr lang="en-US" sz="1600" dirty="0" err="1" smtClean="0">
                <a:latin typeface="Britannic Bold" charset="0"/>
                <a:cs typeface="Britannic Bold" charset="0"/>
              </a:rPr>
              <a:t>usar</a:t>
            </a:r>
            <a:r>
              <a:rPr lang="en-US" sz="1600" dirty="0" smtClean="0">
                <a:latin typeface="Britannic Bold" charset="0"/>
                <a:cs typeface="Britannic Bold" charset="0"/>
              </a:rPr>
              <a:t> fonts</a:t>
            </a:r>
            <a:r>
              <a:rPr lang="en-US" altLang="ja-JP" sz="1600" dirty="0" smtClean="0">
                <a:latin typeface="Britannic Bold" charset="0"/>
                <a:cs typeface="Britannic Bold" charset="0"/>
              </a:rPr>
              <a:t> </a:t>
            </a:r>
            <a:r>
              <a:rPr lang="en-US" altLang="ja-JP" sz="1600" dirty="0" err="1" smtClean="0">
                <a:latin typeface="Britannic Bold" charset="0"/>
                <a:cs typeface="Britannic Bold" charset="0"/>
              </a:rPr>
              <a:t>que</a:t>
            </a:r>
            <a:r>
              <a:rPr lang="en-US" altLang="ja-JP" sz="1600" dirty="0" smtClean="0">
                <a:latin typeface="Britannic Bold" charset="0"/>
                <a:cs typeface="Britannic Bold" charset="0"/>
              </a:rPr>
              <a:t> </a:t>
            </a:r>
            <a:r>
              <a:rPr lang="en-US" altLang="ja-JP" sz="1600" dirty="0" err="1" smtClean="0">
                <a:latin typeface="Britannic Bold" charset="0"/>
                <a:cs typeface="Britannic Bold" charset="0"/>
              </a:rPr>
              <a:t>pueden</a:t>
            </a:r>
            <a:r>
              <a:rPr lang="en-US" altLang="ja-JP" sz="1600" dirty="0" smtClean="0">
                <a:latin typeface="Britannic Bold" charset="0"/>
                <a:cs typeface="Britannic Bold" charset="0"/>
              </a:rPr>
              <a:t> </a:t>
            </a:r>
            <a:r>
              <a:rPr lang="en-US" altLang="ja-JP" sz="1600" dirty="0" err="1" smtClean="0">
                <a:latin typeface="Britannic Bold" charset="0"/>
                <a:cs typeface="Britannic Bold" charset="0"/>
              </a:rPr>
              <a:t>dar</a:t>
            </a:r>
            <a:r>
              <a:rPr lang="en-US" altLang="ja-JP" sz="1600" dirty="0" smtClean="0">
                <a:latin typeface="Britannic Bold" charset="0"/>
                <a:cs typeface="Britannic Bold" charset="0"/>
              </a:rPr>
              <a:t> un ‘look’ </a:t>
            </a:r>
            <a:r>
              <a:rPr lang="en-US" altLang="ja-JP" sz="1600" dirty="0" err="1" smtClean="0">
                <a:latin typeface="Britannic Bold" charset="0"/>
                <a:cs typeface="Britannic Bold" charset="0"/>
              </a:rPr>
              <a:t>profesional</a:t>
            </a:r>
            <a:r>
              <a:rPr lang="en-US" altLang="ja-JP" sz="1600" dirty="0" smtClean="0">
                <a:latin typeface="Britannic Bold" charset="0"/>
                <a:cs typeface="Britannic Bold" charset="0"/>
              </a:rPr>
              <a:t> sin </a:t>
            </a:r>
            <a:r>
              <a:rPr lang="en-US" altLang="ja-JP" sz="1600" dirty="0" err="1" smtClean="0">
                <a:latin typeface="Britannic Bold" charset="0"/>
                <a:cs typeface="Britannic Bold" charset="0"/>
              </a:rPr>
              <a:t>utilizar</a:t>
            </a:r>
            <a:r>
              <a:rPr lang="en-US" altLang="ja-JP" sz="1600" dirty="0" smtClean="0">
                <a:latin typeface="Britannic Bold" charset="0"/>
                <a:cs typeface="Britannic Bold" charset="0"/>
              </a:rPr>
              <a:t> </a:t>
            </a:r>
            <a:r>
              <a:rPr lang="en-US" altLang="ja-JP" sz="1600" dirty="0" err="1" smtClean="0">
                <a:latin typeface="Britannic Bold" charset="0"/>
                <a:cs typeface="Britannic Bold" charset="0"/>
              </a:rPr>
              <a:t>imágenes</a:t>
            </a:r>
            <a:r>
              <a:rPr lang="en-US" altLang="ja-JP" sz="1600" dirty="0" smtClean="0">
                <a:latin typeface="Britannic Bold" charset="0"/>
                <a:cs typeface="Britannic Bold" charset="0"/>
              </a:rPr>
              <a:t>.</a:t>
            </a:r>
            <a:endParaRPr lang="en-US" sz="1600" dirty="0">
              <a:latin typeface="Britannic Bold" charset="0"/>
              <a:cs typeface="Britannic Bold" charset="0"/>
            </a:endParaRPr>
          </a:p>
        </p:txBody>
      </p:sp>
      <p:cxnSp>
        <p:nvCxnSpPr>
          <p:cNvPr id="18" name="Straight Connector 17"/>
          <p:cNvCxnSpPr/>
          <p:nvPr/>
        </p:nvCxnSpPr>
        <p:spPr>
          <a:xfrm>
            <a:off x="2281238" y="2933700"/>
            <a:ext cx="4595812" cy="0"/>
          </a:xfrm>
          <a:prstGeom prst="line">
            <a:avLst/>
          </a:prstGeom>
          <a:ln>
            <a:solidFill>
              <a:srgbClr val="4BACC6"/>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1919288" y="2976563"/>
            <a:ext cx="5311775" cy="0"/>
          </a:xfrm>
          <a:prstGeom prst="line">
            <a:avLst/>
          </a:prstGeom>
          <a:ln>
            <a:solidFill>
              <a:srgbClr val="4BACC6"/>
            </a:solidFill>
          </a:ln>
        </p:spPr>
        <p:style>
          <a:lnRef idx="1">
            <a:schemeClr val="accent5"/>
          </a:lnRef>
          <a:fillRef idx="0">
            <a:schemeClr val="accent5"/>
          </a:fillRef>
          <a:effectRef idx="0">
            <a:schemeClr val="accent5"/>
          </a:effectRef>
          <a:fontRef idx="minor">
            <a:schemeClr val="tx1"/>
          </a:fontRef>
        </p:style>
      </p:cxnSp>
      <p:sp>
        <p:nvSpPr>
          <p:cNvPr id="15371" name="TextBox 24"/>
          <p:cNvSpPr txBox="1">
            <a:spLocks noChangeArrowheads="1"/>
          </p:cNvSpPr>
          <p:nvPr/>
        </p:nvSpPr>
        <p:spPr bwMode="auto">
          <a:xfrm>
            <a:off x="558800" y="4979988"/>
            <a:ext cx="18827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dirty="0" smtClean="0">
                <a:latin typeface="Britannic Bold" charset="0"/>
                <a:cs typeface="Britannic Bold" charset="0"/>
              </a:rPr>
              <a:t>INFORMACIÓN</a:t>
            </a:r>
            <a:endParaRPr lang="en-US" sz="1600" dirty="0">
              <a:latin typeface="Britannic Bold" charset="0"/>
              <a:cs typeface="Britannic Bold" charset="0"/>
            </a:endParaRPr>
          </a:p>
        </p:txBody>
      </p:sp>
      <p:cxnSp>
        <p:nvCxnSpPr>
          <p:cNvPr id="27" name="Straight Connector 26"/>
          <p:cNvCxnSpPr/>
          <p:nvPr/>
        </p:nvCxnSpPr>
        <p:spPr>
          <a:xfrm>
            <a:off x="644525" y="5387975"/>
            <a:ext cx="3686175"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574675" y="5137150"/>
            <a:ext cx="2551113" cy="1785938"/>
          </a:xfrm>
          <a:prstGeom prst="rect">
            <a:avLst/>
          </a:prstGeom>
          <a:noFill/>
        </p:spPr>
        <p:txBody>
          <a:bodyPr>
            <a:spAutoFit/>
          </a:bodyPr>
          <a:lstStyle/>
          <a:p>
            <a:pPr fontAlgn="auto">
              <a:spcBef>
                <a:spcPts val="0"/>
              </a:spcBef>
              <a:spcAft>
                <a:spcPts val="0"/>
              </a:spcAft>
              <a:defRPr/>
            </a:pPr>
            <a:r>
              <a:rPr lang="en-US" sz="11000" dirty="0">
                <a:solidFill>
                  <a:schemeClr val="accent5"/>
                </a:solidFill>
                <a:latin typeface="Britannic Bold"/>
                <a:ea typeface="+mn-ea"/>
                <a:cs typeface="Britannic Bold"/>
              </a:rPr>
              <a:t>70</a:t>
            </a:r>
          </a:p>
        </p:txBody>
      </p:sp>
      <p:sp>
        <p:nvSpPr>
          <p:cNvPr id="15374" name="TextBox 28"/>
          <p:cNvSpPr txBox="1">
            <a:spLocks noChangeArrowheads="1"/>
          </p:cNvSpPr>
          <p:nvPr/>
        </p:nvSpPr>
        <p:spPr bwMode="auto">
          <a:xfrm>
            <a:off x="2767806" y="5516563"/>
            <a:ext cx="1970087"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2300" dirty="0" smtClean="0">
                <a:solidFill>
                  <a:srgbClr val="4BACC6"/>
                </a:solidFill>
                <a:latin typeface="Britannic Bold" charset="0"/>
                <a:cs typeface="Britannic Bold" charset="0"/>
              </a:rPr>
              <a:t>PERSONAS</a:t>
            </a:r>
            <a:endParaRPr lang="en-US" sz="2300" dirty="0">
              <a:solidFill>
                <a:srgbClr val="4BACC6"/>
              </a:solidFill>
              <a:latin typeface="Britannic Bold" charset="0"/>
              <a:cs typeface="Britannic Bold" charset="0"/>
            </a:endParaRPr>
          </a:p>
        </p:txBody>
      </p:sp>
      <p:sp>
        <p:nvSpPr>
          <p:cNvPr id="15375" name="TextBox 29"/>
          <p:cNvSpPr txBox="1">
            <a:spLocks noChangeArrowheads="1"/>
          </p:cNvSpPr>
          <p:nvPr/>
        </p:nvSpPr>
        <p:spPr bwMode="auto">
          <a:xfrm>
            <a:off x="2781153" y="5883573"/>
            <a:ext cx="25415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dirty="0" smtClean="0">
                <a:latin typeface="Britannic Bold" charset="0"/>
                <a:cs typeface="Britannic Bold" charset="0"/>
              </a:rPr>
              <a:t>PREFIEREN</a:t>
            </a:r>
            <a:endParaRPr lang="en-US" dirty="0">
              <a:latin typeface="Britannic Bold" charset="0"/>
              <a:cs typeface="Britannic Bold" charset="0"/>
            </a:endParaRPr>
          </a:p>
        </p:txBody>
      </p:sp>
      <p:sp>
        <p:nvSpPr>
          <p:cNvPr id="31" name="TextBox 30"/>
          <p:cNvSpPr txBox="1"/>
          <p:nvPr/>
        </p:nvSpPr>
        <p:spPr>
          <a:xfrm>
            <a:off x="2779565" y="6286500"/>
            <a:ext cx="1797050" cy="354013"/>
          </a:xfrm>
          <a:prstGeom prst="rect">
            <a:avLst/>
          </a:prstGeom>
          <a:noFill/>
        </p:spPr>
        <p:txBody>
          <a:bodyPr>
            <a:spAutoFit/>
          </a:bodyPr>
          <a:lstStyle/>
          <a:p>
            <a:pPr fontAlgn="auto">
              <a:spcBef>
                <a:spcPts val="0"/>
              </a:spcBef>
              <a:spcAft>
                <a:spcPts val="0"/>
              </a:spcAft>
              <a:defRPr/>
            </a:pPr>
            <a:r>
              <a:rPr lang="en-US" sz="1650" dirty="0" smtClean="0">
                <a:solidFill>
                  <a:srgbClr val="4BACC6"/>
                </a:solidFill>
                <a:latin typeface="Britannic Bold"/>
                <a:ea typeface="+mn-ea"/>
                <a:cs typeface="Britannic Bold"/>
              </a:rPr>
              <a:t>CROQUETAS</a:t>
            </a:r>
            <a:endParaRPr lang="en-US" sz="1650" dirty="0">
              <a:solidFill>
                <a:srgbClr val="4BACC6"/>
              </a:solidFill>
              <a:latin typeface="Britannic Bold"/>
              <a:ea typeface="+mn-ea"/>
              <a:cs typeface="Britannic Bold"/>
            </a:endParaRPr>
          </a:p>
        </p:txBody>
      </p:sp>
      <p:sp>
        <p:nvSpPr>
          <p:cNvPr id="15377" name="TextBox 31"/>
          <p:cNvSpPr txBox="1">
            <a:spLocks noChangeArrowheads="1"/>
          </p:cNvSpPr>
          <p:nvPr/>
        </p:nvSpPr>
        <p:spPr bwMode="auto">
          <a:xfrm>
            <a:off x="2738438" y="6511737"/>
            <a:ext cx="227965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2300" dirty="0" smtClean="0">
                <a:latin typeface="Britannic Bold" charset="0"/>
                <a:cs typeface="Britannic Bold" charset="0"/>
              </a:rPr>
              <a:t>DE JAMÓN</a:t>
            </a:r>
            <a:endParaRPr lang="en-US" sz="2300" dirty="0">
              <a:latin typeface="Britannic Bold" charset="0"/>
              <a:cs typeface="Britannic Bold" charset="0"/>
            </a:endParaRPr>
          </a:p>
        </p:txBody>
      </p:sp>
      <p:sp>
        <p:nvSpPr>
          <p:cNvPr id="15378" name="TextBox 33"/>
          <p:cNvSpPr txBox="1">
            <a:spLocks noChangeArrowheads="1"/>
          </p:cNvSpPr>
          <p:nvPr/>
        </p:nvSpPr>
        <p:spPr bwMode="auto">
          <a:xfrm>
            <a:off x="666750" y="9040813"/>
            <a:ext cx="18827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a:latin typeface="Britannic Bold" charset="0"/>
                <a:cs typeface="Britannic Bold" charset="0"/>
              </a:rPr>
              <a:t>TIME</a:t>
            </a:r>
          </a:p>
        </p:txBody>
      </p:sp>
      <p:cxnSp>
        <p:nvCxnSpPr>
          <p:cNvPr id="35" name="Straight Connector 34"/>
          <p:cNvCxnSpPr/>
          <p:nvPr/>
        </p:nvCxnSpPr>
        <p:spPr>
          <a:xfrm>
            <a:off x="736600" y="9450388"/>
            <a:ext cx="35941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5380" name="TextBox 35"/>
          <p:cNvSpPr txBox="1">
            <a:spLocks noChangeArrowheads="1"/>
          </p:cNvSpPr>
          <p:nvPr/>
        </p:nvSpPr>
        <p:spPr bwMode="auto">
          <a:xfrm>
            <a:off x="706438" y="9220200"/>
            <a:ext cx="2549525"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1000">
                <a:solidFill>
                  <a:srgbClr val="4BACC6"/>
                </a:solidFill>
                <a:latin typeface="Britannic Bold" charset="0"/>
                <a:cs typeface="Britannic Bold" charset="0"/>
              </a:rPr>
              <a:t>68</a:t>
            </a:r>
          </a:p>
        </p:txBody>
      </p:sp>
      <p:sp>
        <p:nvSpPr>
          <p:cNvPr id="15381" name="TextBox 36"/>
          <p:cNvSpPr txBox="1">
            <a:spLocks noChangeArrowheads="1"/>
          </p:cNvSpPr>
          <p:nvPr/>
        </p:nvSpPr>
        <p:spPr bwMode="auto">
          <a:xfrm>
            <a:off x="2643188" y="9517063"/>
            <a:ext cx="1971675"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2300" dirty="0" smtClean="0">
                <a:solidFill>
                  <a:srgbClr val="4BACC6"/>
                </a:solidFill>
                <a:latin typeface="Britannic Bold" charset="0"/>
                <a:cs typeface="Britannic Bold" charset="0"/>
              </a:rPr>
              <a:t>DÍAS </a:t>
            </a:r>
            <a:endParaRPr lang="en-US" sz="2300" dirty="0">
              <a:solidFill>
                <a:srgbClr val="4BACC6"/>
              </a:solidFill>
              <a:latin typeface="Britannic Bold" charset="0"/>
              <a:cs typeface="Britannic Bold" charset="0"/>
            </a:endParaRPr>
          </a:p>
        </p:txBody>
      </p:sp>
      <p:sp>
        <p:nvSpPr>
          <p:cNvPr id="15382" name="TextBox 37"/>
          <p:cNvSpPr txBox="1">
            <a:spLocks noChangeArrowheads="1"/>
          </p:cNvSpPr>
          <p:nvPr/>
        </p:nvSpPr>
        <p:spPr bwMode="auto">
          <a:xfrm>
            <a:off x="2668588" y="9844088"/>
            <a:ext cx="288925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dirty="0" smtClean="0">
                <a:latin typeface="Britannic Bold" charset="0"/>
                <a:cs typeface="Britannic Bold" charset="0"/>
              </a:rPr>
              <a:t>PARA CRUZAR</a:t>
            </a:r>
            <a:endParaRPr lang="en-US" dirty="0">
              <a:latin typeface="Britannic Bold" charset="0"/>
              <a:cs typeface="Britannic Bold" charset="0"/>
            </a:endParaRPr>
          </a:p>
        </p:txBody>
      </p:sp>
      <p:sp>
        <p:nvSpPr>
          <p:cNvPr id="15383" name="TextBox 38"/>
          <p:cNvSpPr txBox="1">
            <a:spLocks noChangeArrowheads="1"/>
          </p:cNvSpPr>
          <p:nvPr/>
        </p:nvSpPr>
        <p:spPr bwMode="auto">
          <a:xfrm>
            <a:off x="2706688" y="10188575"/>
            <a:ext cx="17970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smtClean="0">
                <a:solidFill>
                  <a:srgbClr val="4BACC6"/>
                </a:solidFill>
                <a:latin typeface="Britannic Bold" charset="0"/>
                <a:cs typeface="Britannic Bold" charset="0"/>
              </a:rPr>
              <a:t>EL ATLÁNICO</a:t>
            </a:r>
            <a:endParaRPr lang="en-US" sz="1800" dirty="0">
              <a:solidFill>
                <a:srgbClr val="4BACC6"/>
              </a:solidFill>
              <a:latin typeface="Britannic Bold" charset="0"/>
              <a:cs typeface="Britannic Bold" charset="0"/>
            </a:endParaRPr>
          </a:p>
        </p:txBody>
      </p:sp>
      <p:sp>
        <p:nvSpPr>
          <p:cNvPr id="15384" name="TextBox 39"/>
          <p:cNvSpPr txBox="1">
            <a:spLocks noChangeArrowheads="1"/>
          </p:cNvSpPr>
          <p:nvPr/>
        </p:nvSpPr>
        <p:spPr bwMode="auto">
          <a:xfrm>
            <a:off x="2706687" y="10502901"/>
            <a:ext cx="2574926"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3800" dirty="0" smtClean="0">
                <a:latin typeface="Britannic Bold" charset="0"/>
                <a:cs typeface="Britannic Bold" charset="0"/>
              </a:rPr>
              <a:t>EN KAYAK</a:t>
            </a:r>
            <a:endParaRPr lang="en-US" sz="3800" dirty="0">
              <a:latin typeface="Britannic Bold" charset="0"/>
              <a:cs typeface="Britannic Bold" charset="0"/>
            </a:endParaRPr>
          </a:p>
        </p:txBody>
      </p:sp>
      <p:sp>
        <p:nvSpPr>
          <p:cNvPr id="15385" name="TextBox 130"/>
          <p:cNvSpPr txBox="1">
            <a:spLocks noChangeArrowheads="1"/>
          </p:cNvSpPr>
          <p:nvPr/>
        </p:nvSpPr>
        <p:spPr bwMode="auto">
          <a:xfrm>
            <a:off x="644525" y="6942138"/>
            <a:ext cx="18827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dirty="0" smtClean="0">
                <a:latin typeface="Britannic Bold" charset="0"/>
                <a:cs typeface="Britannic Bold" charset="0"/>
              </a:rPr>
              <a:t>PERSONAS</a:t>
            </a:r>
            <a:endParaRPr lang="en-US" sz="1600" dirty="0">
              <a:latin typeface="Britannic Bold" charset="0"/>
              <a:cs typeface="Britannic Bold" charset="0"/>
            </a:endParaRPr>
          </a:p>
        </p:txBody>
      </p:sp>
      <p:cxnSp>
        <p:nvCxnSpPr>
          <p:cNvPr id="132" name="Straight Connector 131"/>
          <p:cNvCxnSpPr/>
          <p:nvPr/>
        </p:nvCxnSpPr>
        <p:spPr>
          <a:xfrm>
            <a:off x="715963" y="7351713"/>
            <a:ext cx="3614737"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5387" name="TextBox 132"/>
          <p:cNvSpPr txBox="1">
            <a:spLocks noChangeArrowheads="1"/>
          </p:cNvSpPr>
          <p:nvPr/>
        </p:nvSpPr>
        <p:spPr bwMode="auto">
          <a:xfrm>
            <a:off x="666750" y="7499350"/>
            <a:ext cx="27527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2800" dirty="0">
                <a:latin typeface="Britannic Bold" charset="0"/>
                <a:cs typeface="Britannic Bold" charset="0"/>
              </a:rPr>
              <a:t>9 </a:t>
            </a:r>
            <a:r>
              <a:rPr lang="en-US" sz="2800" dirty="0" smtClean="0">
                <a:latin typeface="Britannic Bold" charset="0"/>
                <a:cs typeface="Britannic Bold" charset="0"/>
              </a:rPr>
              <a:t>DE 10</a:t>
            </a:r>
            <a:endParaRPr lang="en-US" sz="2800" dirty="0">
              <a:latin typeface="Britannic Bold" charset="0"/>
              <a:cs typeface="Britannic Bold" charset="0"/>
            </a:endParaRPr>
          </a:p>
        </p:txBody>
      </p:sp>
      <p:sp>
        <p:nvSpPr>
          <p:cNvPr id="15388" name="TextBox 133"/>
          <p:cNvSpPr txBox="1">
            <a:spLocks noChangeArrowheads="1"/>
          </p:cNvSpPr>
          <p:nvPr/>
        </p:nvSpPr>
        <p:spPr bwMode="auto">
          <a:xfrm>
            <a:off x="666750" y="7889875"/>
            <a:ext cx="24003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3000" dirty="0" smtClean="0">
                <a:latin typeface="Britannic Bold" charset="0"/>
                <a:cs typeface="Britannic Bold" charset="0"/>
              </a:rPr>
              <a:t>PERSONAS</a:t>
            </a:r>
            <a:endParaRPr lang="en-US" sz="3000" dirty="0">
              <a:latin typeface="Britannic Bold" charset="0"/>
              <a:cs typeface="Britannic Bold" charset="0"/>
            </a:endParaRPr>
          </a:p>
        </p:txBody>
      </p:sp>
      <p:sp>
        <p:nvSpPr>
          <p:cNvPr id="135" name="TextBox 134"/>
          <p:cNvSpPr txBox="1"/>
          <p:nvPr/>
        </p:nvSpPr>
        <p:spPr>
          <a:xfrm>
            <a:off x="687388" y="8351838"/>
            <a:ext cx="2606822" cy="369332"/>
          </a:xfrm>
          <a:prstGeom prst="rect">
            <a:avLst/>
          </a:prstGeom>
          <a:noFill/>
        </p:spPr>
        <p:txBody>
          <a:bodyPr wrap="square">
            <a:spAutoFit/>
          </a:bodyPr>
          <a:lstStyle/>
          <a:p>
            <a:pPr fontAlgn="auto">
              <a:spcBef>
                <a:spcPts val="0"/>
              </a:spcBef>
              <a:spcAft>
                <a:spcPts val="0"/>
              </a:spcAft>
              <a:defRPr/>
            </a:pPr>
            <a:r>
              <a:rPr lang="en-US" dirty="0" smtClean="0">
                <a:latin typeface="Britannic Bold"/>
                <a:ea typeface="+mn-ea"/>
                <a:cs typeface="Britannic Bold"/>
              </a:rPr>
              <a:t>COMPARTIRÁN ESTO</a:t>
            </a:r>
            <a:endParaRPr lang="en-US" dirty="0">
              <a:latin typeface="Britannic Bold"/>
              <a:ea typeface="+mn-ea"/>
              <a:cs typeface="Britannic Bold"/>
            </a:endParaRPr>
          </a:p>
        </p:txBody>
      </p:sp>
      <p:sp>
        <p:nvSpPr>
          <p:cNvPr id="136" name="Rounded Rectangle 135"/>
          <p:cNvSpPr/>
          <p:nvPr/>
        </p:nvSpPr>
        <p:spPr>
          <a:xfrm>
            <a:off x="3352800" y="7721600"/>
            <a:ext cx="95250" cy="238125"/>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37" name="Oval 136"/>
          <p:cNvSpPr/>
          <p:nvPr/>
        </p:nvSpPr>
        <p:spPr>
          <a:xfrm>
            <a:off x="3325813" y="7658100"/>
            <a:ext cx="152400" cy="152400"/>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38" name="Rounded Rectangle 137"/>
          <p:cNvSpPr/>
          <p:nvPr/>
        </p:nvSpPr>
        <p:spPr>
          <a:xfrm rot="19115001" flipH="1">
            <a:off x="3292475" y="7826375"/>
            <a:ext cx="93663" cy="30163"/>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39" name="Rounded Rectangle 138"/>
          <p:cNvSpPr/>
          <p:nvPr/>
        </p:nvSpPr>
        <p:spPr>
          <a:xfrm rot="2381177" flipH="1">
            <a:off x="3429000" y="7837488"/>
            <a:ext cx="92075" cy="30162"/>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40" name="Rounded Rectangle 139"/>
          <p:cNvSpPr/>
          <p:nvPr/>
        </p:nvSpPr>
        <p:spPr>
          <a:xfrm>
            <a:off x="3644900" y="7726363"/>
            <a:ext cx="96838" cy="238125"/>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41" name="Oval 140"/>
          <p:cNvSpPr/>
          <p:nvPr/>
        </p:nvSpPr>
        <p:spPr>
          <a:xfrm>
            <a:off x="3617913" y="7662863"/>
            <a:ext cx="152400" cy="152400"/>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42" name="Rounded Rectangle 141"/>
          <p:cNvSpPr/>
          <p:nvPr/>
        </p:nvSpPr>
        <p:spPr>
          <a:xfrm rot="19115001" flipH="1">
            <a:off x="3586163" y="7831138"/>
            <a:ext cx="93662" cy="30162"/>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43" name="Rounded Rectangle 142"/>
          <p:cNvSpPr/>
          <p:nvPr/>
        </p:nvSpPr>
        <p:spPr>
          <a:xfrm rot="2381177" flipH="1">
            <a:off x="3721100" y="7842250"/>
            <a:ext cx="93663" cy="30163"/>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44" name="Rounded Rectangle 143"/>
          <p:cNvSpPr/>
          <p:nvPr/>
        </p:nvSpPr>
        <p:spPr>
          <a:xfrm>
            <a:off x="3068638" y="7716838"/>
            <a:ext cx="96837" cy="238125"/>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45" name="Oval 144"/>
          <p:cNvSpPr/>
          <p:nvPr/>
        </p:nvSpPr>
        <p:spPr>
          <a:xfrm>
            <a:off x="3041650" y="7653338"/>
            <a:ext cx="152400" cy="152400"/>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46" name="Rounded Rectangle 145"/>
          <p:cNvSpPr/>
          <p:nvPr/>
        </p:nvSpPr>
        <p:spPr>
          <a:xfrm rot="19115001" flipH="1">
            <a:off x="3008313" y="7821613"/>
            <a:ext cx="93662" cy="30162"/>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47" name="Rounded Rectangle 146"/>
          <p:cNvSpPr/>
          <p:nvPr/>
        </p:nvSpPr>
        <p:spPr>
          <a:xfrm rot="2381177" flipH="1">
            <a:off x="3144838" y="7832725"/>
            <a:ext cx="93662" cy="30163"/>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48" name="Rounded Rectangle 147"/>
          <p:cNvSpPr/>
          <p:nvPr/>
        </p:nvSpPr>
        <p:spPr>
          <a:xfrm>
            <a:off x="3067050" y="8091488"/>
            <a:ext cx="95250" cy="238125"/>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49" name="Oval 148"/>
          <p:cNvSpPr/>
          <p:nvPr/>
        </p:nvSpPr>
        <p:spPr>
          <a:xfrm>
            <a:off x="3040063" y="8027988"/>
            <a:ext cx="152400" cy="152400"/>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50" name="Rounded Rectangle 149"/>
          <p:cNvSpPr/>
          <p:nvPr/>
        </p:nvSpPr>
        <p:spPr>
          <a:xfrm rot="19115001" flipH="1">
            <a:off x="3006725" y="8196263"/>
            <a:ext cx="93663" cy="30162"/>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51" name="Rounded Rectangle 150"/>
          <p:cNvSpPr/>
          <p:nvPr/>
        </p:nvSpPr>
        <p:spPr>
          <a:xfrm rot="2381177" flipH="1">
            <a:off x="3141663" y="8207375"/>
            <a:ext cx="93662" cy="30163"/>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52" name="Rounded Rectangle 151"/>
          <p:cNvSpPr/>
          <p:nvPr/>
        </p:nvSpPr>
        <p:spPr>
          <a:xfrm>
            <a:off x="3352800" y="8091488"/>
            <a:ext cx="95250" cy="238125"/>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53" name="Oval 152"/>
          <p:cNvSpPr/>
          <p:nvPr/>
        </p:nvSpPr>
        <p:spPr>
          <a:xfrm>
            <a:off x="3325813" y="8027988"/>
            <a:ext cx="152400" cy="152400"/>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54" name="Rounded Rectangle 153"/>
          <p:cNvSpPr/>
          <p:nvPr/>
        </p:nvSpPr>
        <p:spPr>
          <a:xfrm rot="19115001" flipH="1">
            <a:off x="3292475" y="8196263"/>
            <a:ext cx="93663" cy="30162"/>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55" name="Rounded Rectangle 154"/>
          <p:cNvSpPr/>
          <p:nvPr/>
        </p:nvSpPr>
        <p:spPr>
          <a:xfrm rot="2381177" flipH="1">
            <a:off x="3429000" y="8207375"/>
            <a:ext cx="92075" cy="30163"/>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56" name="Rounded Rectangle 155"/>
          <p:cNvSpPr/>
          <p:nvPr/>
        </p:nvSpPr>
        <p:spPr>
          <a:xfrm>
            <a:off x="3638550" y="8091488"/>
            <a:ext cx="96838" cy="238125"/>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57" name="Oval 156"/>
          <p:cNvSpPr/>
          <p:nvPr/>
        </p:nvSpPr>
        <p:spPr>
          <a:xfrm>
            <a:off x="3613150" y="8027988"/>
            <a:ext cx="152400" cy="152400"/>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58" name="Rounded Rectangle 157"/>
          <p:cNvSpPr/>
          <p:nvPr/>
        </p:nvSpPr>
        <p:spPr>
          <a:xfrm rot="19115001" flipH="1">
            <a:off x="3579813" y="8196263"/>
            <a:ext cx="93662" cy="30162"/>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59" name="Rounded Rectangle 158"/>
          <p:cNvSpPr/>
          <p:nvPr/>
        </p:nvSpPr>
        <p:spPr>
          <a:xfrm rot="2381177" flipH="1">
            <a:off x="3714750" y="8207375"/>
            <a:ext cx="93663" cy="30163"/>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60" name="Rounded Rectangle 159"/>
          <p:cNvSpPr/>
          <p:nvPr/>
        </p:nvSpPr>
        <p:spPr>
          <a:xfrm>
            <a:off x="3067050" y="8456613"/>
            <a:ext cx="95250" cy="238125"/>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61" name="Oval 160"/>
          <p:cNvSpPr/>
          <p:nvPr/>
        </p:nvSpPr>
        <p:spPr>
          <a:xfrm>
            <a:off x="3040063" y="8393113"/>
            <a:ext cx="152400" cy="152400"/>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62" name="Rounded Rectangle 161"/>
          <p:cNvSpPr/>
          <p:nvPr/>
        </p:nvSpPr>
        <p:spPr>
          <a:xfrm rot="19115001" flipH="1">
            <a:off x="3006725" y="8561388"/>
            <a:ext cx="93663" cy="30162"/>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63" name="Rounded Rectangle 162"/>
          <p:cNvSpPr/>
          <p:nvPr/>
        </p:nvSpPr>
        <p:spPr>
          <a:xfrm rot="2381177" flipH="1">
            <a:off x="3141663" y="8572500"/>
            <a:ext cx="93662" cy="30163"/>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64" name="Rounded Rectangle 163"/>
          <p:cNvSpPr/>
          <p:nvPr/>
        </p:nvSpPr>
        <p:spPr>
          <a:xfrm>
            <a:off x="3352800" y="8461375"/>
            <a:ext cx="95250" cy="236538"/>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65" name="Oval 164"/>
          <p:cNvSpPr/>
          <p:nvPr/>
        </p:nvSpPr>
        <p:spPr>
          <a:xfrm>
            <a:off x="3325813" y="8397875"/>
            <a:ext cx="152400" cy="152400"/>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66" name="Rounded Rectangle 165"/>
          <p:cNvSpPr/>
          <p:nvPr/>
        </p:nvSpPr>
        <p:spPr>
          <a:xfrm rot="19115001" flipH="1">
            <a:off x="3292475" y="8566150"/>
            <a:ext cx="93663" cy="30163"/>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67" name="Rounded Rectangle 166"/>
          <p:cNvSpPr/>
          <p:nvPr/>
        </p:nvSpPr>
        <p:spPr>
          <a:xfrm rot="2381177" flipH="1">
            <a:off x="3429000" y="8575675"/>
            <a:ext cx="92075" cy="31750"/>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68" name="Rounded Rectangle 167"/>
          <p:cNvSpPr/>
          <p:nvPr/>
        </p:nvSpPr>
        <p:spPr>
          <a:xfrm>
            <a:off x="3627438" y="8461375"/>
            <a:ext cx="96837" cy="236538"/>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69" name="Oval 168"/>
          <p:cNvSpPr/>
          <p:nvPr/>
        </p:nvSpPr>
        <p:spPr>
          <a:xfrm>
            <a:off x="3600450" y="8397875"/>
            <a:ext cx="152400" cy="152400"/>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70" name="Rounded Rectangle 169"/>
          <p:cNvSpPr/>
          <p:nvPr/>
        </p:nvSpPr>
        <p:spPr>
          <a:xfrm rot="19115001" flipH="1">
            <a:off x="3568700" y="8566150"/>
            <a:ext cx="92075" cy="30163"/>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71" name="Rounded Rectangle 170"/>
          <p:cNvSpPr/>
          <p:nvPr/>
        </p:nvSpPr>
        <p:spPr>
          <a:xfrm rot="2381177" flipH="1">
            <a:off x="3703638" y="8575675"/>
            <a:ext cx="93662" cy="31750"/>
          </a:xfrm>
          <a:prstGeom prst="round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72" name="Rounded Rectangle 171"/>
          <p:cNvSpPr/>
          <p:nvPr/>
        </p:nvSpPr>
        <p:spPr>
          <a:xfrm>
            <a:off x="3984625" y="8080375"/>
            <a:ext cx="149225" cy="368300"/>
          </a:xfrm>
          <a:prstGeom prst="round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73" name="Oval 172"/>
          <p:cNvSpPr/>
          <p:nvPr/>
        </p:nvSpPr>
        <p:spPr>
          <a:xfrm>
            <a:off x="3943350" y="7983538"/>
            <a:ext cx="236538" cy="234950"/>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74" name="Rounded Rectangle 173"/>
          <p:cNvSpPr/>
          <p:nvPr/>
        </p:nvSpPr>
        <p:spPr>
          <a:xfrm rot="19115001" flipH="1">
            <a:off x="3892550" y="8243888"/>
            <a:ext cx="144463" cy="46037"/>
          </a:xfrm>
          <a:prstGeom prst="round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75" name="Rounded Rectangle 174"/>
          <p:cNvSpPr/>
          <p:nvPr/>
        </p:nvSpPr>
        <p:spPr>
          <a:xfrm rot="2381177" flipH="1">
            <a:off x="4102100" y="8259763"/>
            <a:ext cx="144463" cy="47625"/>
          </a:xfrm>
          <a:prstGeom prst="roundRect">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5430" name="TextBox 175"/>
          <p:cNvSpPr txBox="1">
            <a:spLocks noChangeArrowheads="1"/>
          </p:cNvSpPr>
          <p:nvPr/>
        </p:nvSpPr>
        <p:spPr bwMode="auto">
          <a:xfrm>
            <a:off x="715963" y="11191875"/>
            <a:ext cx="188277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dirty="0" smtClean="0">
                <a:latin typeface="Britannic Bold" charset="0"/>
                <a:cs typeface="Britannic Bold" charset="0"/>
              </a:rPr>
              <a:t>COMENTARIOS</a:t>
            </a:r>
            <a:endParaRPr lang="en-US" sz="1600" dirty="0">
              <a:latin typeface="Britannic Bold" charset="0"/>
              <a:cs typeface="Britannic Bold" charset="0"/>
            </a:endParaRPr>
          </a:p>
        </p:txBody>
      </p:sp>
      <p:cxnSp>
        <p:nvCxnSpPr>
          <p:cNvPr id="177" name="Straight Connector 176"/>
          <p:cNvCxnSpPr/>
          <p:nvPr/>
        </p:nvCxnSpPr>
        <p:spPr>
          <a:xfrm>
            <a:off x="785813" y="11601450"/>
            <a:ext cx="3544887"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1" name="Heart 220"/>
          <p:cNvSpPr/>
          <p:nvPr/>
        </p:nvSpPr>
        <p:spPr>
          <a:xfrm>
            <a:off x="785813" y="11876088"/>
            <a:ext cx="1146175" cy="984250"/>
          </a:xfrm>
          <a:prstGeom prst="hear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2" name="Heart 221"/>
          <p:cNvSpPr/>
          <p:nvPr/>
        </p:nvSpPr>
        <p:spPr>
          <a:xfrm>
            <a:off x="989013" y="12101513"/>
            <a:ext cx="779462" cy="644525"/>
          </a:xfrm>
          <a:prstGeom prst="hear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434" name="TextBox 222"/>
          <p:cNvSpPr txBox="1">
            <a:spLocks noChangeArrowheads="1"/>
          </p:cNvSpPr>
          <p:nvPr/>
        </p:nvSpPr>
        <p:spPr bwMode="auto">
          <a:xfrm>
            <a:off x="1973263" y="11915775"/>
            <a:ext cx="2849562"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900" dirty="0" smtClean="0">
                <a:solidFill>
                  <a:srgbClr val="4BACC6"/>
                </a:solidFill>
                <a:latin typeface="Britannic Bold" charset="0"/>
                <a:cs typeface="Britannic Bold" charset="0"/>
              </a:rPr>
              <a:t>PROFESIONALES DE </a:t>
            </a:r>
            <a:r>
              <a:rPr lang="en-US" sz="1900" dirty="0" smtClean="0">
                <a:latin typeface="Britannic Bold" charset="0"/>
                <a:cs typeface="Britannic Bold" charset="0"/>
              </a:rPr>
              <a:t>INBOUND </a:t>
            </a:r>
            <a:r>
              <a:rPr lang="en-US" sz="1800" dirty="0" smtClean="0">
                <a:latin typeface="Britannic Bold" charset="0"/>
                <a:cs typeface="Britannic Bold" charset="0"/>
              </a:rPr>
              <a:t>SON </a:t>
            </a:r>
          </a:p>
          <a:p>
            <a:pPr eaLnBrk="1" hangingPunct="1"/>
            <a:r>
              <a:rPr lang="en-US" sz="1800" dirty="0" smtClean="0">
                <a:solidFill>
                  <a:srgbClr val="4BACC6"/>
                </a:solidFill>
                <a:latin typeface="Britannic Bold" charset="0"/>
                <a:cs typeface="Britannic Bold" charset="0"/>
              </a:rPr>
              <a:t>RESPONSIBLES DE</a:t>
            </a:r>
            <a:endParaRPr lang="en-US" sz="1800" dirty="0">
              <a:solidFill>
                <a:srgbClr val="4BACC6"/>
              </a:solidFill>
              <a:latin typeface="Britannic Bold" charset="0"/>
              <a:cs typeface="Britannic Bold" charset="0"/>
            </a:endParaRPr>
          </a:p>
        </p:txBody>
      </p:sp>
      <p:sp>
        <p:nvSpPr>
          <p:cNvPr id="15435" name="TextBox 75"/>
          <p:cNvSpPr txBox="1">
            <a:spLocks noChangeArrowheads="1"/>
          </p:cNvSpPr>
          <p:nvPr/>
        </p:nvSpPr>
        <p:spPr bwMode="auto">
          <a:xfrm>
            <a:off x="4937125" y="4991100"/>
            <a:ext cx="18827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dirty="0" smtClean="0">
                <a:latin typeface="Britannic Bold" charset="0"/>
                <a:cs typeface="Britannic Bold" charset="0"/>
              </a:rPr>
              <a:t>COLORES</a:t>
            </a:r>
            <a:endParaRPr lang="en-US" sz="1600" dirty="0">
              <a:latin typeface="Britannic Bold" charset="0"/>
              <a:cs typeface="Britannic Bold" charset="0"/>
            </a:endParaRPr>
          </a:p>
        </p:txBody>
      </p:sp>
      <p:cxnSp>
        <p:nvCxnSpPr>
          <p:cNvPr id="91" name="Straight Connector 90"/>
          <p:cNvCxnSpPr/>
          <p:nvPr/>
        </p:nvCxnSpPr>
        <p:spPr>
          <a:xfrm>
            <a:off x="5033963" y="5387975"/>
            <a:ext cx="3684587"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0" name="Teardrop 19"/>
          <p:cNvSpPr/>
          <p:nvPr/>
        </p:nvSpPr>
        <p:spPr>
          <a:xfrm>
            <a:off x="5045075" y="5632450"/>
            <a:ext cx="1325563" cy="1309688"/>
          </a:xfrm>
          <a:prstGeom prst="teardrop">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3" name="Teardrop 92"/>
          <p:cNvSpPr/>
          <p:nvPr/>
        </p:nvSpPr>
        <p:spPr>
          <a:xfrm>
            <a:off x="5557838" y="5632450"/>
            <a:ext cx="812800" cy="803275"/>
          </a:xfrm>
          <a:prstGeom prst="teardrop">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439" name="TextBox 20"/>
          <p:cNvSpPr txBox="1">
            <a:spLocks noChangeArrowheads="1"/>
          </p:cNvSpPr>
          <p:nvPr/>
        </p:nvSpPr>
        <p:spPr bwMode="auto">
          <a:xfrm>
            <a:off x="6663531" y="5370605"/>
            <a:ext cx="2662237" cy="2508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400" dirty="0" smtClean="0">
                <a:solidFill>
                  <a:srgbClr val="4BACC6"/>
                </a:solidFill>
                <a:latin typeface="Britannic Bold" charset="0"/>
                <a:cs typeface="Britannic Bold" charset="0"/>
              </a:rPr>
              <a:t>JUEGA CON</a:t>
            </a:r>
            <a:endParaRPr lang="en-US" sz="1400" dirty="0">
              <a:solidFill>
                <a:srgbClr val="4BACC6"/>
              </a:solidFill>
              <a:latin typeface="Britannic Bold" charset="0"/>
              <a:cs typeface="Britannic Bold" charset="0"/>
            </a:endParaRPr>
          </a:p>
          <a:p>
            <a:pPr eaLnBrk="1" hangingPunct="1"/>
            <a:r>
              <a:rPr lang="en-US" sz="1900" dirty="0" smtClean="0">
                <a:latin typeface="Britannic Bold" charset="0"/>
                <a:cs typeface="Britannic Bold" charset="0"/>
              </a:rPr>
              <a:t>DIFERENTES</a:t>
            </a:r>
          </a:p>
          <a:p>
            <a:pPr eaLnBrk="1" hangingPunct="1"/>
            <a:r>
              <a:rPr lang="en-US" sz="3000" dirty="0" smtClean="0">
                <a:solidFill>
                  <a:srgbClr val="4BACC6"/>
                </a:solidFill>
                <a:latin typeface="Britannic Bold" charset="0"/>
                <a:cs typeface="Britannic Bold" charset="0"/>
              </a:rPr>
              <a:t>COLORES </a:t>
            </a:r>
          </a:p>
          <a:p>
            <a:pPr eaLnBrk="1" hangingPunct="1"/>
            <a:r>
              <a:rPr lang="en-US" sz="3200" dirty="0" smtClean="0">
                <a:latin typeface="Britannic Bold" charset="0"/>
                <a:cs typeface="Britannic Bold" charset="0"/>
              </a:rPr>
              <a:t>PARA </a:t>
            </a:r>
            <a:r>
              <a:rPr lang="en-US" sz="3200" dirty="0" smtClean="0">
                <a:solidFill>
                  <a:schemeClr val="accent5">
                    <a:lumMod val="75000"/>
                  </a:schemeClr>
                </a:solidFill>
                <a:latin typeface="Britannic Bold" charset="0"/>
                <a:cs typeface="Britannic Bold" charset="0"/>
              </a:rPr>
              <a:t>CONTRASTAR</a:t>
            </a:r>
            <a:endParaRPr lang="en-US" sz="3200" dirty="0">
              <a:solidFill>
                <a:schemeClr val="accent5">
                  <a:lumMod val="75000"/>
                </a:schemeClr>
              </a:solidFill>
              <a:latin typeface="Britannic Bold" charset="0"/>
              <a:cs typeface="Britannic Bold" charset="0"/>
            </a:endParaRPr>
          </a:p>
          <a:p>
            <a:pPr eaLnBrk="1" hangingPunct="1"/>
            <a:endParaRPr lang="en-US" sz="3000" dirty="0">
              <a:solidFill>
                <a:srgbClr val="000000"/>
              </a:solidFill>
              <a:latin typeface="Britannic Bold" charset="0"/>
              <a:cs typeface="Britannic Bold" charset="0"/>
            </a:endParaRPr>
          </a:p>
        </p:txBody>
      </p:sp>
      <p:sp>
        <p:nvSpPr>
          <p:cNvPr id="15440" name="TextBox 94"/>
          <p:cNvSpPr txBox="1">
            <a:spLocks noChangeArrowheads="1"/>
          </p:cNvSpPr>
          <p:nvPr/>
        </p:nvSpPr>
        <p:spPr bwMode="auto">
          <a:xfrm>
            <a:off x="5089525" y="7304088"/>
            <a:ext cx="26431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dirty="0" smtClean="0">
                <a:latin typeface="Britannic Bold" charset="0"/>
                <a:cs typeface="Britannic Bold" charset="0"/>
              </a:rPr>
              <a:t>MEZCALNDO GRÁFICAS</a:t>
            </a:r>
            <a:endParaRPr lang="en-US" sz="1600" dirty="0">
              <a:latin typeface="Britannic Bold" charset="0"/>
              <a:cs typeface="Britannic Bold" charset="0"/>
            </a:endParaRPr>
          </a:p>
        </p:txBody>
      </p:sp>
      <p:cxnSp>
        <p:nvCxnSpPr>
          <p:cNvPr id="96" name="Straight Connector 95"/>
          <p:cNvCxnSpPr/>
          <p:nvPr/>
        </p:nvCxnSpPr>
        <p:spPr>
          <a:xfrm>
            <a:off x="5186363" y="7700963"/>
            <a:ext cx="3684587"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2" name="Oval 21"/>
          <p:cNvSpPr/>
          <p:nvPr/>
        </p:nvSpPr>
        <p:spPr>
          <a:xfrm>
            <a:off x="6708775" y="7894638"/>
            <a:ext cx="1311275" cy="1309687"/>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Oval 22"/>
          <p:cNvSpPr/>
          <p:nvPr/>
        </p:nvSpPr>
        <p:spPr>
          <a:xfrm>
            <a:off x="6786563" y="7986713"/>
            <a:ext cx="1147762" cy="114776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1" name="Oval 100"/>
          <p:cNvSpPr/>
          <p:nvPr/>
        </p:nvSpPr>
        <p:spPr>
          <a:xfrm>
            <a:off x="7007225" y="8166100"/>
            <a:ext cx="725488" cy="725488"/>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L-Shape 23"/>
          <p:cNvSpPr/>
          <p:nvPr/>
        </p:nvSpPr>
        <p:spPr>
          <a:xfrm rot="1653810">
            <a:off x="7299325" y="8423275"/>
            <a:ext cx="231775" cy="228600"/>
          </a:xfrm>
          <a:prstGeom prst="corner">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33" name="Straight Connector 32"/>
          <p:cNvCxnSpPr/>
          <p:nvPr/>
        </p:nvCxnSpPr>
        <p:spPr>
          <a:xfrm flipV="1">
            <a:off x="7392988" y="8278813"/>
            <a:ext cx="1274762" cy="265112"/>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1" name="Diagonal Stripe 40"/>
          <p:cNvSpPr/>
          <p:nvPr/>
        </p:nvSpPr>
        <p:spPr>
          <a:xfrm rot="4802759">
            <a:off x="8325644" y="8341519"/>
            <a:ext cx="201612" cy="203200"/>
          </a:xfrm>
          <a:prstGeom prst="diagStripe">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07" name="Diagonal Stripe 106"/>
          <p:cNvSpPr/>
          <p:nvPr/>
        </p:nvSpPr>
        <p:spPr>
          <a:xfrm rot="4802759">
            <a:off x="8442325" y="8305800"/>
            <a:ext cx="203200" cy="203200"/>
          </a:xfrm>
          <a:prstGeom prst="diagStripe">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08" name="Diagonal Stripe 107"/>
          <p:cNvSpPr/>
          <p:nvPr/>
        </p:nvSpPr>
        <p:spPr>
          <a:xfrm rot="4802759">
            <a:off x="8566150" y="8274050"/>
            <a:ext cx="203200" cy="203200"/>
          </a:xfrm>
          <a:prstGeom prst="diagStripe">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09" name="Diagonal Stripe 108"/>
          <p:cNvSpPr/>
          <p:nvPr/>
        </p:nvSpPr>
        <p:spPr>
          <a:xfrm rot="10010114">
            <a:off x="8283575" y="8126413"/>
            <a:ext cx="201613" cy="203200"/>
          </a:xfrm>
          <a:prstGeom prst="diagStripe">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10" name="Diagonal Stripe 109"/>
          <p:cNvSpPr/>
          <p:nvPr/>
        </p:nvSpPr>
        <p:spPr>
          <a:xfrm rot="10010114">
            <a:off x="8404225" y="8097838"/>
            <a:ext cx="203200" cy="203200"/>
          </a:xfrm>
          <a:prstGeom prst="diagStripe">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11" name="Diagonal Stripe 110"/>
          <p:cNvSpPr/>
          <p:nvPr/>
        </p:nvSpPr>
        <p:spPr>
          <a:xfrm rot="10010114">
            <a:off x="8526463" y="8085138"/>
            <a:ext cx="203200" cy="203200"/>
          </a:xfrm>
          <a:prstGeom prst="diagStripe">
            <a:avLst/>
          </a:prstGeom>
          <a:solidFill>
            <a:srgbClr val="00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5453" name="TextBox 42"/>
          <p:cNvSpPr txBox="1">
            <a:spLocks noChangeArrowheads="1"/>
          </p:cNvSpPr>
          <p:nvPr/>
        </p:nvSpPr>
        <p:spPr bwMode="auto">
          <a:xfrm>
            <a:off x="5186363" y="7843838"/>
            <a:ext cx="203041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3600" dirty="0" smtClean="0">
                <a:latin typeface="Britannic Bold" charset="0"/>
                <a:cs typeface="Britannic Bold" charset="0"/>
              </a:rPr>
              <a:t>MÁS DE</a:t>
            </a:r>
            <a:endParaRPr lang="en-US" sz="3600" dirty="0">
              <a:latin typeface="Britannic Bold" charset="0"/>
              <a:cs typeface="Britannic Bold" charset="0"/>
            </a:endParaRPr>
          </a:p>
        </p:txBody>
      </p:sp>
      <p:sp>
        <p:nvSpPr>
          <p:cNvPr id="15454" name="TextBox 112"/>
          <p:cNvSpPr txBox="1">
            <a:spLocks noChangeArrowheads="1"/>
          </p:cNvSpPr>
          <p:nvPr/>
        </p:nvSpPr>
        <p:spPr bwMode="auto">
          <a:xfrm>
            <a:off x="5186363" y="8262938"/>
            <a:ext cx="127952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4600">
                <a:solidFill>
                  <a:srgbClr val="4BACC6"/>
                </a:solidFill>
                <a:latin typeface="Britannic Bold" charset="0"/>
                <a:cs typeface="Britannic Bold" charset="0"/>
              </a:rPr>
              <a:t>100</a:t>
            </a:r>
          </a:p>
        </p:txBody>
      </p:sp>
      <p:sp>
        <p:nvSpPr>
          <p:cNvPr id="15455" name="TextBox 113"/>
          <p:cNvSpPr txBox="1">
            <a:spLocks noChangeArrowheads="1"/>
          </p:cNvSpPr>
          <p:nvPr/>
        </p:nvSpPr>
        <p:spPr bwMode="auto">
          <a:xfrm>
            <a:off x="5281613" y="8861425"/>
            <a:ext cx="2319337"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2300" dirty="0" smtClean="0">
                <a:latin typeface="Britannic Bold" charset="0"/>
                <a:cs typeface="Britannic Bold" charset="0"/>
              </a:rPr>
              <a:t>FORMAS</a:t>
            </a:r>
            <a:endParaRPr lang="en-US" sz="2300" dirty="0">
              <a:latin typeface="Britannic Bold" charset="0"/>
              <a:cs typeface="Britannic Bold" charset="0"/>
            </a:endParaRPr>
          </a:p>
        </p:txBody>
      </p:sp>
      <p:sp>
        <p:nvSpPr>
          <p:cNvPr id="15456" name="TextBox 43"/>
          <p:cNvSpPr txBox="1">
            <a:spLocks noChangeArrowheads="1"/>
          </p:cNvSpPr>
          <p:nvPr/>
        </p:nvSpPr>
        <p:spPr bwMode="auto">
          <a:xfrm>
            <a:off x="5300663" y="9202738"/>
            <a:ext cx="3784600"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700" dirty="0" smtClean="0">
                <a:solidFill>
                  <a:srgbClr val="4BACC6"/>
                </a:solidFill>
                <a:latin typeface="Britannic Bold" charset="0"/>
                <a:cs typeface="Britannic Bold" charset="0"/>
              </a:rPr>
              <a:t>E ÍCONOS</a:t>
            </a:r>
            <a:endParaRPr lang="en-US" sz="1700" dirty="0">
              <a:solidFill>
                <a:srgbClr val="4BACC6"/>
              </a:solidFill>
              <a:latin typeface="Britannic Bold" charset="0"/>
              <a:cs typeface="Britannic Bold" charset="0"/>
            </a:endParaRPr>
          </a:p>
        </p:txBody>
      </p:sp>
      <p:sp>
        <p:nvSpPr>
          <p:cNvPr id="15457" name="TextBox 97"/>
          <p:cNvSpPr txBox="1">
            <a:spLocks noChangeArrowheads="1"/>
          </p:cNvSpPr>
          <p:nvPr/>
        </p:nvSpPr>
        <p:spPr bwMode="auto">
          <a:xfrm>
            <a:off x="5145088" y="9847263"/>
            <a:ext cx="26416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dirty="0" smtClean="0">
                <a:latin typeface="Britannic Bold" charset="0"/>
                <a:cs typeface="Britannic Bold" charset="0"/>
              </a:rPr>
              <a:t>AÑOS</a:t>
            </a:r>
            <a:endParaRPr lang="en-US" sz="1600" dirty="0">
              <a:latin typeface="Britannic Bold" charset="0"/>
              <a:cs typeface="Britannic Bold" charset="0"/>
            </a:endParaRPr>
          </a:p>
        </p:txBody>
      </p:sp>
      <p:cxnSp>
        <p:nvCxnSpPr>
          <p:cNvPr id="99" name="Straight Connector 98"/>
          <p:cNvCxnSpPr/>
          <p:nvPr/>
        </p:nvCxnSpPr>
        <p:spPr>
          <a:xfrm>
            <a:off x="5240338" y="10245725"/>
            <a:ext cx="3686175"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 name="Can 1"/>
          <p:cNvSpPr/>
          <p:nvPr/>
        </p:nvSpPr>
        <p:spPr>
          <a:xfrm>
            <a:off x="5829300" y="11188700"/>
            <a:ext cx="279400" cy="684213"/>
          </a:xfrm>
          <a:prstGeom prst="can">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4" name="Can 123"/>
          <p:cNvSpPr/>
          <p:nvPr/>
        </p:nvSpPr>
        <p:spPr>
          <a:xfrm>
            <a:off x="6569075" y="10888663"/>
            <a:ext cx="279400" cy="987425"/>
          </a:xfrm>
          <a:prstGeom prst="can">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5" name="Can 124"/>
          <p:cNvSpPr/>
          <p:nvPr/>
        </p:nvSpPr>
        <p:spPr>
          <a:xfrm>
            <a:off x="7321550" y="10668000"/>
            <a:ext cx="279400" cy="1208088"/>
          </a:xfrm>
          <a:prstGeom prst="can">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6" name="Can 125"/>
          <p:cNvSpPr/>
          <p:nvPr/>
        </p:nvSpPr>
        <p:spPr>
          <a:xfrm>
            <a:off x="8104188" y="10482263"/>
            <a:ext cx="279400" cy="1393825"/>
          </a:xfrm>
          <a:prstGeom prst="can">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27" name="Straight Connector 126"/>
          <p:cNvCxnSpPr/>
          <p:nvPr/>
        </p:nvCxnSpPr>
        <p:spPr>
          <a:xfrm>
            <a:off x="5240338" y="11876088"/>
            <a:ext cx="3686175" cy="0"/>
          </a:xfrm>
          <a:prstGeom prst="line">
            <a:avLst/>
          </a:prstGeom>
          <a:ln/>
          <a:effectLst/>
        </p:spPr>
        <p:style>
          <a:lnRef idx="3">
            <a:schemeClr val="dk1"/>
          </a:lnRef>
          <a:fillRef idx="0">
            <a:schemeClr val="dk1"/>
          </a:fillRef>
          <a:effectRef idx="2">
            <a:schemeClr val="dk1"/>
          </a:effectRef>
          <a:fontRef idx="minor">
            <a:schemeClr val="tx1"/>
          </a:fontRef>
        </p:style>
      </p:cxnSp>
      <p:sp>
        <p:nvSpPr>
          <p:cNvPr id="15464" name="TextBox 3"/>
          <p:cNvSpPr txBox="1">
            <a:spLocks noChangeArrowheads="1"/>
          </p:cNvSpPr>
          <p:nvPr/>
        </p:nvSpPr>
        <p:spPr bwMode="auto">
          <a:xfrm>
            <a:off x="5727700" y="11861800"/>
            <a:ext cx="5016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2012</a:t>
            </a:r>
          </a:p>
        </p:txBody>
      </p:sp>
      <p:sp>
        <p:nvSpPr>
          <p:cNvPr id="15465" name="TextBox 127"/>
          <p:cNvSpPr txBox="1">
            <a:spLocks noChangeArrowheads="1"/>
          </p:cNvSpPr>
          <p:nvPr/>
        </p:nvSpPr>
        <p:spPr bwMode="auto">
          <a:xfrm>
            <a:off x="6488113" y="11863388"/>
            <a:ext cx="5016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2013</a:t>
            </a:r>
          </a:p>
        </p:txBody>
      </p:sp>
      <p:sp>
        <p:nvSpPr>
          <p:cNvPr id="15466" name="TextBox 128"/>
          <p:cNvSpPr txBox="1">
            <a:spLocks noChangeArrowheads="1"/>
          </p:cNvSpPr>
          <p:nvPr/>
        </p:nvSpPr>
        <p:spPr bwMode="auto">
          <a:xfrm>
            <a:off x="7231063" y="11858625"/>
            <a:ext cx="5016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2014</a:t>
            </a:r>
          </a:p>
        </p:txBody>
      </p:sp>
      <p:sp>
        <p:nvSpPr>
          <p:cNvPr id="15467" name="TextBox 129"/>
          <p:cNvSpPr txBox="1">
            <a:spLocks noChangeArrowheads="1"/>
          </p:cNvSpPr>
          <p:nvPr/>
        </p:nvSpPr>
        <p:spPr bwMode="auto">
          <a:xfrm>
            <a:off x="8004175" y="11863388"/>
            <a:ext cx="5016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2015</a:t>
            </a:r>
          </a:p>
        </p:txBody>
      </p:sp>
      <p:sp>
        <p:nvSpPr>
          <p:cNvPr id="10" name="Rectangle 9"/>
          <p:cNvSpPr/>
          <p:nvPr/>
        </p:nvSpPr>
        <p:spPr>
          <a:xfrm>
            <a:off x="5240338" y="10433050"/>
            <a:ext cx="231775" cy="230188"/>
          </a:xfrm>
          <a:prstGeom prst="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1CDFFD"/>
              </a:solidFill>
            </a:endParaRPr>
          </a:p>
        </p:txBody>
      </p:sp>
      <p:sp>
        <p:nvSpPr>
          <p:cNvPr id="15469" name="TextBox 10"/>
          <p:cNvSpPr txBox="1">
            <a:spLocks noChangeArrowheads="1"/>
          </p:cNvSpPr>
          <p:nvPr/>
        </p:nvSpPr>
        <p:spPr bwMode="auto">
          <a:xfrm>
            <a:off x="5468938" y="10326688"/>
            <a:ext cx="720725"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a:latin typeface="Britannic Bold" charset="0"/>
                <a:cs typeface="Britannic Bold" charset="0"/>
              </a:rPr>
              <a:t>VIDEOS </a:t>
            </a:r>
            <a:r>
              <a:rPr lang="en-US" sz="1000" dirty="0" smtClean="0">
                <a:latin typeface="Britannic Bold" charset="0"/>
                <a:cs typeface="Britannic Bold" charset="0"/>
              </a:rPr>
              <a:t>DE GATOS</a:t>
            </a:r>
            <a:endParaRPr lang="en-US" sz="1000" dirty="0">
              <a:latin typeface="Britannic Bold" charset="0"/>
              <a:cs typeface="Britannic Bold" charset="0"/>
            </a:endParaRPr>
          </a:p>
        </p:txBody>
      </p:sp>
      <p:sp>
        <p:nvSpPr>
          <p:cNvPr id="15470" name="TextBox 177"/>
          <p:cNvSpPr txBox="1">
            <a:spLocks noChangeArrowheads="1"/>
          </p:cNvSpPr>
          <p:nvPr/>
        </p:nvSpPr>
        <p:spPr bwMode="auto">
          <a:xfrm>
            <a:off x="5145088" y="12488863"/>
            <a:ext cx="26416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dirty="0" smtClean="0">
                <a:latin typeface="Britannic Bold" charset="0"/>
                <a:cs typeface="Britannic Bold" charset="0"/>
              </a:rPr>
              <a:t>GRÁFICAS</a:t>
            </a:r>
            <a:endParaRPr lang="en-US" sz="1600" dirty="0">
              <a:latin typeface="Britannic Bold" charset="0"/>
              <a:cs typeface="Britannic Bold" charset="0"/>
            </a:endParaRPr>
          </a:p>
        </p:txBody>
      </p:sp>
      <p:cxnSp>
        <p:nvCxnSpPr>
          <p:cNvPr id="179" name="Straight Connector 178"/>
          <p:cNvCxnSpPr/>
          <p:nvPr/>
        </p:nvCxnSpPr>
        <p:spPr>
          <a:xfrm>
            <a:off x="5240338" y="12887325"/>
            <a:ext cx="3686175"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5645150" y="15011400"/>
            <a:ext cx="3228975" cy="0"/>
          </a:xfrm>
          <a:prstGeom prst="line">
            <a:avLst/>
          </a:prstGeom>
          <a:ln/>
          <a:effectLst/>
        </p:spPr>
        <p:style>
          <a:lnRef idx="3">
            <a:schemeClr val="dk1"/>
          </a:lnRef>
          <a:fillRef idx="0">
            <a:schemeClr val="dk1"/>
          </a:fillRef>
          <a:effectRef idx="2">
            <a:schemeClr val="dk1"/>
          </a:effectRef>
          <a:fontRef idx="minor">
            <a:schemeClr val="tx1"/>
          </a:fontRef>
        </p:style>
      </p:cxnSp>
      <p:cxnSp>
        <p:nvCxnSpPr>
          <p:cNvPr id="47" name="Straight Connector 46"/>
          <p:cNvCxnSpPr/>
          <p:nvPr/>
        </p:nvCxnSpPr>
        <p:spPr>
          <a:xfrm flipV="1">
            <a:off x="5664200" y="13106400"/>
            <a:ext cx="0" cy="1905000"/>
          </a:xfrm>
          <a:prstGeom prst="line">
            <a:avLst/>
          </a:prstGeom>
          <a:effectLst/>
        </p:spPr>
        <p:style>
          <a:lnRef idx="3">
            <a:schemeClr val="dk1"/>
          </a:lnRef>
          <a:fillRef idx="0">
            <a:schemeClr val="dk1"/>
          </a:fillRef>
          <a:effectRef idx="2">
            <a:schemeClr val="dk1"/>
          </a:effectRef>
          <a:fontRef idx="minor">
            <a:schemeClr val="tx1"/>
          </a:fontRef>
        </p:style>
      </p:cxnSp>
      <p:cxnSp>
        <p:nvCxnSpPr>
          <p:cNvPr id="56" name="Straight Connector 55"/>
          <p:cNvCxnSpPr/>
          <p:nvPr/>
        </p:nvCxnSpPr>
        <p:spPr>
          <a:xfrm flipH="1" flipV="1">
            <a:off x="8088313" y="14351000"/>
            <a:ext cx="609600" cy="558800"/>
          </a:xfrm>
          <a:prstGeom prst="line">
            <a:avLst/>
          </a:prstGeom>
          <a:ln>
            <a:solidFill>
              <a:srgbClr val="4BACC6"/>
            </a:solidFill>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flipH="1">
            <a:off x="7786688" y="14351000"/>
            <a:ext cx="328612" cy="101600"/>
          </a:xfrm>
          <a:prstGeom prst="line">
            <a:avLst/>
          </a:prstGeom>
          <a:ln>
            <a:solidFill>
              <a:srgbClr val="4BACC6"/>
            </a:solidFill>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flipH="1" flipV="1">
            <a:off x="7246938" y="14014450"/>
            <a:ext cx="539750" cy="438150"/>
          </a:xfrm>
          <a:prstGeom prst="line">
            <a:avLst/>
          </a:prstGeom>
          <a:ln>
            <a:solidFill>
              <a:srgbClr val="4BACC6"/>
            </a:solidFill>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flipH="1" flipV="1">
            <a:off x="6561138" y="13906500"/>
            <a:ext cx="685800" cy="107950"/>
          </a:xfrm>
          <a:prstGeom prst="line">
            <a:avLst/>
          </a:prstGeom>
          <a:ln>
            <a:solidFill>
              <a:srgbClr val="4BACC6"/>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flipH="1" flipV="1">
            <a:off x="5810250" y="13227050"/>
            <a:ext cx="750888" cy="679450"/>
          </a:xfrm>
          <a:prstGeom prst="line">
            <a:avLst/>
          </a:prstGeom>
          <a:ln>
            <a:solidFill>
              <a:srgbClr val="4BACC6"/>
            </a:solidFill>
          </a:ln>
          <a:effectLst/>
        </p:spPr>
        <p:style>
          <a:lnRef idx="2">
            <a:schemeClr val="accent1"/>
          </a:lnRef>
          <a:fillRef idx="0">
            <a:schemeClr val="accent1"/>
          </a:fillRef>
          <a:effectRef idx="1">
            <a:schemeClr val="accent1"/>
          </a:effectRef>
          <a:fontRef idx="minor">
            <a:schemeClr val="tx1"/>
          </a:fontRef>
        </p:style>
      </p:cxnSp>
      <p:sp>
        <p:nvSpPr>
          <p:cNvPr id="15479" name="TextBox 67"/>
          <p:cNvSpPr txBox="1">
            <a:spLocks noChangeArrowheads="1"/>
          </p:cNvSpPr>
          <p:nvPr/>
        </p:nvSpPr>
        <p:spPr bwMode="auto">
          <a:xfrm>
            <a:off x="5319713" y="13009563"/>
            <a:ext cx="3444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10</a:t>
            </a:r>
          </a:p>
        </p:txBody>
      </p:sp>
      <p:sp>
        <p:nvSpPr>
          <p:cNvPr id="15480" name="TextBox 191"/>
          <p:cNvSpPr txBox="1">
            <a:spLocks noChangeArrowheads="1"/>
          </p:cNvSpPr>
          <p:nvPr/>
        </p:nvSpPr>
        <p:spPr bwMode="auto">
          <a:xfrm>
            <a:off x="5375275" y="13227050"/>
            <a:ext cx="1682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9</a:t>
            </a:r>
          </a:p>
        </p:txBody>
      </p:sp>
      <p:sp>
        <p:nvSpPr>
          <p:cNvPr id="15481" name="TextBox 192"/>
          <p:cNvSpPr txBox="1">
            <a:spLocks noChangeArrowheads="1"/>
          </p:cNvSpPr>
          <p:nvPr/>
        </p:nvSpPr>
        <p:spPr bwMode="auto">
          <a:xfrm>
            <a:off x="5375275" y="13422313"/>
            <a:ext cx="1682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8</a:t>
            </a:r>
          </a:p>
        </p:txBody>
      </p:sp>
      <p:sp>
        <p:nvSpPr>
          <p:cNvPr id="15482" name="TextBox 193"/>
          <p:cNvSpPr txBox="1">
            <a:spLocks noChangeArrowheads="1"/>
          </p:cNvSpPr>
          <p:nvPr/>
        </p:nvSpPr>
        <p:spPr bwMode="auto">
          <a:xfrm>
            <a:off x="5375275" y="13593763"/>
            <a:ext cx="1682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7</a:t>
            </a:r>
          </a:p>
        </p:txBody>
      </p:sp>
      <p:sp>
        <p:nvSpPr>
          <p:cNvPr id="15483" name="TextBox 194"/>
          <p:cNvSpPr txBox="1">
            <a:spLocks noChangeArrowheads="1"/>
          </p:cNvSpPr>
          <p:nvPr/>
        </p:nvSpPr>
        <p:spPr bwMode="auto">
          <a:xfrm>
            <a:off x="5376863" y="13782675"/>
            <a:ext cx="16827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6</a:t>
            </a:r>
          </a:p>
        </p:txBody>
      </p:sp>
      <p:sp>
        <p:nvSpPr>
          <p:cNvPr id="15484" name="TextBox 195"/>
          <p:cNvSpPr txBox="1">
            <a:spLocks noChangeArrowheads="1"/>
          </p:cNvSpPr>
          <p:nvPr/>
        </p:nvSpPr>
        <p:spPr bwMode="auto">
          <a:xfrm>
            <a:off x="5375275" y="13973175"/>
            <a:ext cx="1651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5</a:t>
            </a:r>
          </a:p>
        </p:txBody>
      </p:sp>
      <p:sp>
        <p:nvSpPr>
          <p:cNvPr id="15485" name="TextBox 196"/>
          <p:cNvSpPr txBox="1">
            <a:spLocks noChangeArrowheads="1"/>
          </p:cNvSpPr>
          <p:nvPr/>
        </p:nvSpPr>
        <p:spPr bwMode="auto">
          <a:xfrm>
            <a:off x="5383213" y="14181138"/>
            <a:ext cx="1682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4</a:t>
            </a:r>
          </a:p>
        </p:txBody>
      </p:sp>
      <p:sp>
        <p:nvSpPr>
          <p:cNvPr id="15486" name="TextBox 197"/>
          <p:cNvSpPr txBox="1">
            <a:spLocks noChangeArrowheads="1"/>
          </p:cNvSpPr>
          <p:nvPr/>
        </p:nvSpPr>
        <p:spPr bwMode="auto">
          <a:xfrm>
            <a:off x="5389563" y="14381163"/>
            <a:ext cx="1682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3</a:t>
            </a:r>
          </a:p>
        </p:txBody>
      </p:sp>
      <p:sp>
        <p:nvSpPr>
          <p:cNvPr id="15487" name="TextBox 198"/>
          <p:cNvSpPr txBox="1">
            <a:spLocks noChangeArrowheads="1"/>
          </p:cNvSpPr>
          <p:nvPr/>
        </p:nvSpPr>
        <p:spPr bwMode="auto">
          <a:xfrm>
            <a:off x="5384800" y="14592300"/>
            <a:ext cx="1666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2</a:t>
            </a:r>
          </a:p>
        </p:txBody>
      </p:sp>
      <p:sp>
        <p:nvSpPr>
          <p:cNvPr id="15488" name="TextBox 199"/>
          <p:cNvSpPr txBox="1">
            <a:spLocks noChangeArrowheads="1"/>
          </p:cNvSpPr>
          <p:nvPr/>
        </p:nvSpPr>
        <p:spPr bwMode="auto">
          <a:xfrm>
            <a:off x="5383213" y="14793913"/>
            <a:ext cx="1682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1</a:t>
            </a:r>
          </a:p>
        </p:txBody>
      </p:sp>
      <p:sp>
        <p:nvSpPr>
          <p:cNvPr id="15489" name="TextBox 68"/>
          <p:cNvSpPr txBox="1">
            <a:spLocks noChangeArrowheads="1"/>
          </p:cNvSpPr>
          <p:nvPr/>
        </p:nvSpPr>
        <p:spPr bwMode="auto">
          <a:xfrm>
            <a:off x="5859463" y="15039975"/>
            <a:ext cx="5111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2009</a:t>
            </a:r>
          </a:p>
        </p:txBody>
      </p:sp>
      <p:sp>
        <p:nvSpPr>
          <p:cNvPr id="15490" name="TextBox 200"/>
          <p:cNvSpPr txBox="1">
            <a:spLocks noChangeArrowheads="1"/>
          </p:cNvSpPr>
          <p:nvPr/>
        </p:nvSpPr>
        <p:spPr bwMode="auto">
          <a:xfrm>
            <a:off x="6621463" y="15036800"/>
            <a:ext cx="5095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2010</a:t>
            </a:r>
          </a:p>
        </p:txBody>
      </p:sp>
      <p:sp>
        <p:nvSpPr>
          <p:cNvPr id="15491" name="TextBox 201"/>
          <p:cNvSpPr txBox="1">
            <a:spLocks noChangeArrowheads="1"/>
          </p:cNvSpPr>
          <p:nvPr/>
        </p:nvSpPr>
        <p:spPr bwMode="auto">
          <a:xfrm>
            <a:off x="7423150" y="15036800"/>
            <a:ext cx="5111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2011</a:t>
            </a:r>
          </a:p>
        </p:txBody>
      </p:sp>
      <p:sp>
        <p:nvSpPr>
          <p:cNvPr id="15492" name="TextBox 202"/>
          <p:cNvSpPr txBox="1">
            <a:spLocks noChangeArrowheads="1"/>
          </p:cNvSpPr>
          <p:nvPr/>
        </p:nvSpPr>
        <p:spPr bwMode="auto">
          <a:xfrm>
            <a:off x="8186738" y="15036800"/>
            <a:ext cx="5111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latin typeface="Britannic Bold" charset="0"/>
                <a:cs typeface="Britannic Bold" charset="0"/>
              </a:rPr>
              <a:t>2012</a:t>
            </a:r>
          </a:p>
        </p:txBody>
      </p:sp>
      <p:sp>
        <p:nvSpPr>
          <p:cNvPr id="204" name="Rectangle 203"/>
          <p:cNvSpPr/>
          <p:nvPr/>
        </p:nvSpPr>
        <p:spPr>
          <a:xfrm>
            <a:off x="6732588" y="13131800"/>
            <a:ext cx="231775" cy="231775"/>
          </a:xfrm>
          <a:prstGeom prst="rect">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4BACC6"/>
              </a:solidFill>
            </a:endParaRPr>
          </a:p>
        </p:txBody>
      </p:sp>
      <p:sp>
        <p:nvSpPr>
          <p:cNvPr id="15495" name="TextBox 179"/>
          <p:cNvSpPr txBox="1">
            <a:spLocks noChangeArrowheads="1"/>
          </p:cNvSpPr>
          <p:nvPr/>
        </p:nvSpPr>
        <p:spPr bwMode="auto">
          <a:xfrm>
            <a:off x="736600" y="13276263"/>
            <a:ext cx="26431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dirty="0" smtClean="0">
                <a:latin typeface="Britannic Bold" charset="0"/>
                <a:cs typeface="Britannic Bold" charset="0"/>
              </a:rPr>
              <a:t>MÁS COMENTARIOS</a:t>
            </a:r>
            <a:endParaRPr lang="en-US" sz="1600" dirty="0">
              <a:latin typeface="Britannic Bold" charset="0"/>
              <a:cs typeface="Britannic Bold" charset="0"/>
            </a:endParaRPr>
          </a:p>
        </p:txBody>
      </p:sp>
      <p:cxnSp>
        <p:nvCxnSpPr>
          <p:cNvPr id="181" name="Straight Connector 180"/>
          <p:cNvCxnSpPr/>
          <p:nvPr/>
        </p:nvCxnSpPr>
        <p:spPr>
          <a:xfrm>
            <a:off x="833438" y="13673138"/>
            <a:ext cx="3684587"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2" name="Isosceles Triangle 11"/>
          <p:cNvSpPr/>
          <p:nvPr/>
        </p:nvSpPr>
        <p:spPr>
          <a:xfrm>
            <a:off x="869950" y="14181138"/>
            <a:ext cx="806450" cy="506412"/>
          </a:xfrm>
          <a:prstGeom prst="triangl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9" name="Isosceles Triangle 218"/>
          <p:cNvSpPr/>
          <p:nvPr/>
        </p:nvSpPr>
        <p:spPr>
          <a:xfrm>
            <a:off x="1195388" y="14022388"/>
            <a:ext cx="1233487" cy="657225"/>
          </a:xfrm>
          <a:prstGeom prst="triangle">
            <a:avLst>
              <a:gd name="adj" fmla="val 54349"/>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0" name="Frame 219"/>
          <p:cNvSpPr/>
          <p:nvPr/>
        </p:nvSpPr>
        <p:spPr>
          <a:xfrm>
            <a:off x="833438" y="13839825"/>
            <a:ext cx="1595437" cy="936625"/>
          </a:xfrm>
          <a:prstGeom prst="fram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1CDFFD"/>
              </a:solidFill>
            </a:endParaRPr>
          </a:p>
        </p:txBody>
      </p:sp>
      <p:sp>
        <p:nvSpPr>
          <p:cNvPr id="15500" name="TextBox 12"/>
          <p:cNvSpPr txBox="1">
            <a:spLocks noChangeArrowheads="1"/>
          </p:cNvSpPr>
          <p:nvPr/>
        </p:nvSpPr>
        <p:spPr bwMode="auto">
          <a:xfrm>
            <a:off x="2738438" y="13814425"/>
            <a:ext cx="217805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400" dirty="0" smtClean="0">
                <a:solidFill>
                  <a:srgbClr val="4BACC6"/>
                </a:solidFill>
                <a:latin typeface="Britannic Bold" charset="0"/>
                <a:cs typeface="Britannic Bold" charset="0"/>
              </a:rPr>
              <a:t>MÁS RÁPIDO SE PILLA A</a:t>
            </a:r>
          </a:p>
          <a:p>
            <a:pPr eaLnBrk="1" hangingPunct="1"/>
            <a:r>
              <a:rPr lang="en-US" sz="1400" dirty="0" smtClean="0">
                <a:solidFill>
                  <a:srgbClr val="000000"/>
                </a:solidFill>
                <a:latin typeface="Britannic Bold" charset="0"/>
                <a:cs typeface="Britannic Bold" charset="0"/>
              </a:rPr>
              <a:t>UN MENTIROS </a:t>
            </a:r>
          </a:p>
          <a:p>
            <a:pPr eaLnBrk="1" hangingPunct="1"/>
            <a:r>
              <a:rPr lang="en-US" sz="1400" dirty="0" smtClean="0">
                <a:solidFill>
                  <a:schemeClr val="accent5">
                    <a:lumMod val="75000"/>
                  </a:schemeClr>
                </a:solidFill>
                <a:latin typeface="Britannic Bold" charset="0"/>
                <a:cs typeface="Britannic Bold" charset="0"/>
              </a:rPr>
              <a:t>QUE</a:t>
            </a:r>
          </a:p>
          <a:p>
            <a:pPr eaLnBrk="1" hangingPunct="1"/>
            <a:r>
              <a:rPr lang="en-US" sz="1400" dirty="0" smtClean="0">
                <a:solidFill>
                  <a:srgbClr val="000000"/>
                </a:solidFill>
                <a:latin typeface="Britannic Bold" charset="0"/>
                <a:cs typeface="Britannic Bold" charset="0"/>
              </a:rPr>
              <a:t>A UN COJO</a:t>
            </a:r>
            <a:endParaRPr lang="en-US" sz="1400" dirty="0">
              <a:solidFill>
                <a:srgbClr val="000000"/>
              </a:solidFill>
              <a:latin typeface="Britannic Bold" charset="0"/>
              <a:cs typeface="Britannic Bold" charset="0"/>
            </a:endParaRPr>
          </a:p>
        </p:txBody>
      </p:sp>
      <p:cxnSp>
        <p:nvCxnSpPr>
          <p:cNvPr id="226" name="Straight Connector 225"/>
          <p:cNvCxnSpPr/>
          <p:nvPr/>
        </p:nvCxnSpPr>
        <p:spPr>
          <a:xfrm>
            <a:off x="2430463" y="15833725"/>
            <a:ext cx="4594225" cy="0"/>
          </a:xfrm>
          <a:prstGeom prst="line">
            <a:avLst/>
          </a:prstGeom>
          <a:ln>
            <a:solidFill>
              <a:srgbClr val="4BACC6"/>
            </a:solidFill>
          </a:ln>
          <a:effectLst/>
        </p:spPr>
        <p:style>
          <a:lnRef idx="2">
            <a:schemeClr val="accent1"/>
          </a:lnRef>
          <a:fillRef idx="0">
            <a:schemeClr val="accent1"/>
          </a:fillRef>
          <a:effectRef idx="1">
            <a:schemeClr val="accent1"/>
          </a:effectRef>
          <a:fontRef idx="minor">
            <a:schemeClr val="tx1"/>
          </a:fontRef>
        </p:style>
      </p:cxnSp>
      <p:cxnSp>
        <p:nvCxnSpPr>
          <p:cNvPr id="227" name="Straight Connector 226"/>
          <p:cNvCxnSpPr/>
          <p:nvPr/>
        </p:nvCxnSpPr>
        <p:spPr>
          <a:xfrm>
            <a:off x="2068513" y="15876588"/>
            <a:ext cx="5311775" cy="0"/>
          </a:xfrm>
          <a:prstGeom prst="line">
            <a:avLst/>
          </a:prstGeom>
          <a:ln>
            <a:solidFill>
              <a:srgbClr val="4BACC6"/>
            </a:solidFill>
          </a:ln>
        </p:spPr>
        <p:style>
          <a:lnRef idx="1">
            <a:schemeClr val="accent5"/>
          </a:lnRef>
          <a:fillRef idx="0">
            <a:schemeClr val="accent5"/>
          </a:fillRef>
          <a:effectRef idx="0">
            <a:schemeClr val="accent5"/>
          </a:effectRef>
          <a:fontRef idx="minor">
            <a:schemeClr val="tx1"/>
          </a:fontRef>
        </p:style>
      </p:cxnSp>
      <p:sp>
        <p:nvSpPr>
          <p:cNvPr id="26" name="5-Point Star 25"/>
          <p:cNvSpPr/>
          <p:nvPr/>
        </p:nvSpPr>
        <p:spPr>
          <a:xfrm>
            <a:off x="1931988" y="16375063"/>
            <a:ext cx="2017712" cy="2017712"/>
          </a:xfrm>
          <a:prstGeom prst="star5">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504" name="TextBox 227"/>
          <p:cNvSpPr txBox="1">
            <a:spLocks noChangeArrowheads="1"/>
          </p:cNvSpPr>
          <p:nvPr/>
        </p:nvSpPr>
        <p:spPr bwMode="auto">
          <a:xfrm>
            <a:off x="4503738" y="16148050"/>
            <a:ext cx="251777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9600">
                <a:latin typeface="Britannic Bold" charset="0"/>
                <a:cs typeface="Britannic Bold" charset="0"/>
              </a:rPr>
              <a:t>400</a:t>
            </a:r>
          </a:p>
        </p:txBody>
      </p:sp>
      <p:sp>
        <p:nvSpPr>
          <p:cNvPr id="15505" name="TextBox 228"/>
          <p:cNvSpPr txBox="1">
            <a:spLocks noChangeArrowheads="1"/>
          </p:cNvSpPr>
          <p:nvPr/>
        </p:nvSpPr>
        <p:spPr bwMode="auto">
          <a:xfrm>
            <a:off x="3721079" y="17408526"/>
            <a:ext cx="4591050" cy="815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2600" dirty="0" smtClean="0">
                <a:solidFill>
                  <a:srgbClr val="4BACC6"/>
                </a:solidFill>
                <a:latin typeface="Britannic Bold" charset="0"/>
                <a:cs typeface="Britannic Bold" charset="0"/>
              </a:rPr>
              <a:t>BILLIONES DE ESTRELLAS </a:t>
            </a:r>
            <a:endParaRPr lang="en-US" sz="2600" dirty="0">
              <a:solidFill>
                <a:srgbClr val="4BACC6"/>
              </a:solidFill>
              <a:latin typeface="Britannic Bold" charset="0"/>
              <a:cs typeface="Britannic Bold" charset="0"/>
            </a:endParaRPr>
          </a:p>
          <a:p>
            <a:pPr algn="ctr" eaLnBrk="1" hangingPunct="1"/>
            <a:r>
              <a:rPr lang="en-US" sz="2100" dirty="0" smtClean="0">
                <a:latin typeface="Britannic Bold" charset="0"/>
                <a:cs typeface="Britannic Bold" charset="0"/>
              </a:rPr>
              <a:t>EN LA VÍA LÁCTEA</a:t>
            </a:r>
            <a:endParaRPr lang="en-US" sz="2100" dirty="0">
              <a:latin typeface="Britannic Bold" charset="0"/>
              <a:cs typeface="Britannic Bold" charset="0"/>
            </a:endParaRPr>
          </a:p>
        </p:txBody>
      </p:sp>
      <p:sp>
        <p:nvSpPr>
          <p:cNvPr id="15506" name="TextBox 229"/>
          <p:cNvSpPr txBox="1">
            <a:spLocks noChangeArrowheads="1"/>
          </p:cNvSpPr>
          <p:nvPr/>
        </p:nvSpPr>
        <p:spPr bwMode="auto">
          <a:xfrm>
            <a:off x="1610519" y="19021426"/>
            <a:ext cx="6611937" cy="1754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err="1" smtClean="0">
                <a:latin typeface="Britannic Bold" charset="0"/>
                <a:cs typeface="Britannic Bold" charset="0"/>
              </a:rPr>
              <a:t>Esta</a:t>
            </a:r>
            <a:r>
              <a:rPr lang="en-US" sz="1800" dirty="0" smtClean="0">
                <a:latin typeface="Britannic Bold" charset="0"/>
                <a:cs typeface="Britannic Bold" charset="0"/>
              </a:rPr>
              <a:t> </a:t>
            </a:r>
            <a:r>
              <a:rPr lang="en-US" sz="1800" dirty="0" err="1" smtClean="0">
                <a:latin typeface="Britannic Bold" charset="0"/>
                <a:cs typeface="Britannic Bold" charset="0"/>
              </a:rPr>
              <a:t>infografía</a:t>
            </a:r>
            <a:r>
              <a:rPr lang="en-US" sz="1800" dirty="0" smtClean="0">
                <a:latin typeface="Britannic Bold" charset="0"/>
                <a:cs typeface="Britannic Bold" charset="0"/>
              </a:rPr>
              <a:t> </a:t>
            </a:r>
            <a:r>
              <a:rPr lang="en-US" sz="1800" dirty="0" err="1" smtClean="0">
                <a:latin typeface="Britannic Bold" charset="0"/>
                <a:cs typeface="Britannic Bold" charset="0"/>
              </a:rPr>
              <a:t>esta</a:t>
            </a:r>
            <a:r>
              <a:rPr lang="en-US" sz="1800" dirty="0" smtClean="0">
                <a:latin typeface="Britannic Bold" charset="0"/>
                <a:cs typeface="Britannic Bold" charset="0"/>
              </a:rPr>
              <a:t> </a:t>
            </a:r>
            <a:r>
              <a:rPr lang="en-US" sz="1800" dirty="0" err="1" smtClean="0">
                <a:latin typeface="Britannic Bold" charset="0"/>
                <a:cs typeface="Britannic Bold" charset="0"/>
              </a:rPr>
              <a:t>creada</a:t>
            </a:r>
            <a:r>
              <a:rPr lang="en-US" sz="1800" dirty="0" smtClean="0">
                <a:latin typeface="Britannic Bold" charset="0"/>
                <a:cs typeface="Britannic Bold" charset="0"/>
              </a:rPr>
              <a:t> </a:t>
            </a:r>
            <a:r>
              <a:rPr lang="en-US" sz="1800" dirty="0" err="1" smtClean="0">
                <a:latin typeface="Britannic Bold" charset="0"/>
                <a:cs typeface="Britannic Bold" charset="0"/>
              </a:rPr>
              <a:t>combinando</a:t>
            </a:r>
            <a:r>
              <a:rPr lang="en-US" sz="1800" dirty="0" smtClean="0">
                <a:latin typeface="Britannic Bold" charset="0"/>
                <a:cs typeface="Britannic Bold" charset="0"/>
              </a:rPr>
              <a:t> </a:t>
            </a:r>
            <a:r>
              <a:rPr lang="en-US" sz="1800" dirty="0" err="1" smtClean="0">
                <a:latin typeface="Britannic Bold" charset="0"/>
                <a:cs typeface="Britannic Bold" charset="0"/>
              </a:rPr>
              <a:t>formas</a:t>
            </a:r>
            <a:r>
              <a:rPr lang="en-US" sz="1800" dirty="0" smtClean="0">
                <a:latin typeface="Britannic Bold" charset="0"/>
                <a:cs typeface="Britannic Bold" charset="0"/>
              </a:rPr>
              <a:t> </a:t>
            </a:r>
            <a:r>
              <a:rPr lang="en-US" sz="1800" dirty="0" err="1" smtClean="0">
                <a:latin typeface="Britannic Bold" charset="0"/>
                <a:cs typeface="Britannic Bold" charset="0"/>
              </a:rPr>
              <a:t>básicas</a:t>
            </a:r>
            <a:r>
              <a:rPr lang="en-US" sz="1800" dirty="0" smtClean="0">
                <a:latin typeface="Britannic Bold" charset="0"/>
                <a:cs typeface="Britannic Bold" charset="0"/>
              </a:rPr>
              <a:t> y </a:t>
            </a:r>
            <a:r>
              <a:rPr lang="en-US" sz="1800" dirty="0" err="1" smtClean="0">
                <a:latin typeface="Britannic Bold" charset="0"/>
                <a:cs typeface="Britannic Bold" charset="0"/>
              </a:rPr>
              <a:t>jugando</a:t>
            </a:r>
            <a:r>
              <a:rPr lang="en-US" sz="1800" dirty="0" smtClean="0">
                <a:latin typeface="Britannic Bold" charset="0"/>
                <a:cs typeface="Britannic Bold" charset="0"/>
              </a:rPr>
              <a:t> con los </a:t>
            </a:r>
            <a:r>
              <a:rPr lang="en-US" sz="1800" dirty="0" err="1" smtClean="0">
                <a:latin typeface="Britannic Bold" charset="0"/>
                <a:cs typeface="Britannic Bold" charset="0"/>
              </a:rPr>
              <a:t>tamaños</a:t>
            </a:r>
            <a:r>
              <a:rPr lang="en-US" sz="1800" dirty="0" smtClean="0">
                <a:latin typeface="Britannic Bold" charset="0"/>
                <a:cs typeface="Britannic Bold" charset="0"/>
              </a:rPr>
              <a:t> y </a:t>
            </a:r>
            <a:r>
              <a:rPr lang="en-US" sz="1800" dirty="0" err="1" smtClean="0">
                <a:latin typeface="Britannic Bold" charset="0"/>
                <a:cs typeface="Britannic Bold" charset="0"/>
              </a:rPr>
              <a:t>colores</a:t>
            </a:r>
            <a:r>
              <a:rPr lang="en-US" sz="1800" dirty="0" smtClean="0">
                <a:latin typeface="Britannic Bold" charset="0"/>
                <a:cs typeface="Britannic Bold" charset="0"/>
              </a:rPr>
              <a:t> de los fonts</a:t>
            </a:r>
            <a:r>
              <a:rPr lang="en-US" altLang="ja-JP" sz="1800" dirty="0" smtClean="0">
                <a:latin typeface="Britannic Bold" charset="0"/>
                <a:cs typeface="Britannic Bold" charset="0"/>
              </a:rPr>
              <a:t>.</a:t>
            </a:r>
          </a:p>
          <a:p>
            <a:pPr eaLnBrk="1" hangingPunct="1"/>
            <a:r>
              <a:rPr lang="en-US" altLang="ja-JP" sz="1800" dirty="0" err="1" smtClean="0">
                <a:latin typeface="Britannic Bold" charset="0"/>
                <a:cs typeface="Britannic Bold" charset="0"/>
              </a:rPr>
              <a:t>Enfocando</a:t>
            </a:r>
            <a:r>
              <a:rPr lang="en-US" altLang="ja-JP" sz="1800" dirty="0" smtClean="0">
                <a:latin typeface="Britannic Bold" charset="0"/>
                <a:cs typeface="Britannic Bold" charset="0"/>
              </a:rPr>
              <a:t> </a:t>
            </a:r>
            <a:r>
              <a:rPr lang="en-US" altLang="ja-JP" sz="1800" dirty="0" err="1" smtClean="0">
                <a:latin typeface="Britannic Bold" charset="0"/>
                <a:cs typeface="Britannic Bold" charset="0"/>
              </a:rPr>
              <a:t>tu</a:t>
            </a:r>
            <a:r>
              <a:rPr lang="en-US" altLang="ja-JP" sz="1800" dirty="0" smtClean="0">
                <a:latin typeface="Britannic Bold" charset="0"/>
                <a:cs typeface="Britannic Bold" charset="0"/>
              </a:rPr>
              <a:t> </a:t>
            </a:r>
            <a:r>
              <a:rPr lang="en-US" altLang="ja-JP" sz="1800" dirty="0" err="1" smtClean="0">
                <a:latin typeface="Britannic Bold" charset="0"/>
                <a:cs typeface="Britannic Bold" charset="0"/>
              </a:rPr>
              <a:t>diseño</a:t>
            </a:r>
            <a:r>
              <a:rPr lang="en-US" altLang="ja-JP" sz="1800" dirty="0" smtClean="0">
                <a:latin typeface="Britannic Bold" charset="0"/>
                <a:cs typeface="Britannic Bold" charset="0"/>
              </a:rPr>
              <a:t> en dos simples </a:t>
            </a:r>
            <a:r>
              <a:rPr lang="en-US" altLang="ja-JP" sz="1800" dirty="0" err="1" smtClean="0">
                <a:latin typeface="Britannic Bold" charset="0"/>
                <a:cs typeface="Britannic Bold" charset="0"/>
              </a:rPr>
              <a:t>aspectos</a:t>
            </a:r>
            <a:r>
              <a:rPr lang="en-US" altLang="ja-JP" sz="1800" dirty="0" smtClean="0">
                <a:latin typeface="Britannic Bold" charset="0"/>
                <a:cs typeface="Britannic Bold" charset="0"/>
              </a:rPr>
              <a:t> </a:t>
            </a:r>
            <a:r>
              <a:rPr lang="en-US" altLang="ja-JP" sz="1800" dirty="0" err="1" smtClean="0">
                <a:latin typeface="Britannic Bold" charset="0"/>
                <a:cs typeface="Britannic Bold" charset="0"/>
              </a:rPr>
              <a:t>puedes</a:t>
            </a:r>
            <a:r>
              <a:rPr lang="en-US" altLang="ja-JP" sz="1800" dirty="0" smtClean="0">
                <a:latin typeface="Britannic Bold" charset="0"/>
                <a:cs typeface="Britannic Bold" charset="0"/>
              </a:rPr>
              <a:t> </a:t>
            </a:r>
            <a:r>
              <a:rPr lang="en-US" altLang="ja-JP" sz="1800" dirty="0" err="1" smtClean="0">
                <a:latin typeface="Britannic Bold" charset="0"/>
                <a:cs typeface="Britannic Bold" charset="0"/>
              </a:rPr>
              <a:t>hacer</a:t>
            </a:r>
            <a:r>
              <a:rPr lang="en-US" altLang="ja-JP" sz="1800" dirty="0" smtClean="0">
                <a:latin typeface="Britannic Bold" charset="0"/>
                <a:cs typeface="Britannic Bold" charset="0"/>
              </a:rPr>
              <a:t> </a:t>
            </a:r>
            <a:r>
              <a:rPr lang="en-US" altLang="ja-JP" sz="1800" dirty="0" err="1" smtClean="0">
                <a:latin typeface="Britannic Bold" charset="0"/>
                <a:cs typeface="Britannic Bold" charset="0"/>
              </a:rPr>
              <a:t>cosas</a:t>
            </a:r>
            <a:r>
              <a:rPr lang="en-US" altLang="ja-JP" sz="1800" dirty="0" smtClean="0">
                <a:latin typeface="Britannic Bold" charset="0"/>
                <a:cs typeface="Britannic Bold" charset="0"/>
              </a:rPr>
              <a:t> </a:t>
            </a:r>
            <a:r>
              <a:rPr lang="en-US" altLang="ja-JP" sz="1800" dirty="0" err="1" smtClean="0">
                <a:latin typeface="Britannic Bold" charset="0"/>
                <a:cs typeface="Britannic Bold" charset="0"/>
              </a:rPr>
              <a:t>muy</a:t>
            </a:r>
            <a:r>
              <a:rPr lang="en-US" altLang="ja-JP" sz="1800" dirty="0" smtClean="0">
                <a:latin typeface="Britannic Bold" charset="0"/>
                <a:cs typeface="Britannic Bold" charset="0"/>
              </a:rPr>
              <a:t> </a:t>
            </a:r>
            <a:r>
              <a:rPr lang="en-US" altLang="ja-JP" sz="1800" dirty="0" err="1" smtClean="0">
                <a:latin typeface="Britannic Bold" charset="0"/>
                <a:cs typeface="Britannic Bold" charset="0"/>
              </a:rPr>
              <a:t>interesantes</a:t>
            </a:r>
            <a:r>
              <a:rPr lang="en-US" altLang="ja-JP" sz="1800" dirty="0" smtClean="0">
                <a:latin typeface="Britannic Bold" charset="0"/>
                <a:cs typeface="Britannic Bold" charset="0"/>
              </a:rPr>
              <a:t>. Para un </a:t>
            </a:r>
            <a:r>
              <a:rPr lang="en-US" altLang="ja-JP" sz="1800" dirty="0" err="1" smtClean="0">
                <a:latin typeface="Britannic Bold" charset="0"/>
                <a:cs typeface="Britannic Bold" charset="0"/>
              </a:rPr>
              <a:t>infografía</a:t>
            </a:r>
            <a:r>
              <a:rPr lang="en-US" altLang="ja-JP" sz="1800" dirty="0" smtClean="0">
                <a:latin typeface="Britannic Bold" charset="0"/>
                <a:cs typeface="Britannic Bold" charset="0"/>
              </a:rPr>
              <a:t> de </a:t>
            </a:r>
            <a:r>
              <a:rPr lang="en-US" altLang="ja-JP" sz="1800" dirty="0" err="1" smtClean="0">
                <a:latin typeface="Britannic Bold" charset="0"/>
                <a:cs typeface="Britannic Bold" charset="0"/>
              </a:rPr>
              <a:t>este</a:t>
            </a:r>
            <a:r>
              <a:rPr lang="en-US" altLang="ja-JP" sz="1800" dirty="0" smtClean="0">
                <a:latin typeface="Britannic Bold" charset="0"/>
                <a:cs typeface="Britannic Bold" charset="0"/>
              </a:rPr>
              <a:t> </a:t>
            </a:r>
            <a:r>
              <a:rPr lang="en-US" altLang="ja-JP" sz="1800" dirty="0" err="1" smtClean="0">
                <a:latin typeface="Britannic Bold" charset="0"/>
                <a:cs typeface="Britannic Bold" charset="0"/>
              </a:rPr>
              <a:t>estilo</a:t>
            </a:r>
            <a:r>
              <a:rPr lang="en-US" altLang="ja-JP" sz="1800" dirty="0" smtClean="0">
                <a:latin typeface="Britannic Bold" charset="0"/>
                <a:cs typeface="Britannic Bold" charset="0"/>
              </a:rPr>
              <a:t> </a:t>
            </a:r>
            <a:r>
              <a:rPr lang="en-US" altLang="ja-JP" sz="1800" dirty="0" err="1" smtClean="0">
                <a:latin typeface="Britannic Bold" charset="0"/>
                <a:cs typeface="Britannic Bold" charset="0"/>
              </a:rPr>
              <a:t>es</a:t>
            </a:r>
            <a:r>
              <a:rPr lang="en-US" altLang="ja-JP" sz="1800" dirty="0" smtClean="0">
                <a:latin typeface="Britannic Bold" charset="0"/>
                <a:cs typeface="Britannic Bold" charset="0"/>
              </a:rPr>
              <a:t> </a:t>
            </a:r>
            <a:r>
              <a:rPr lang="en-US" altLang="ja-JP" sz="1800" dirty="0" err="1" smtClean="0">
                <a:latin typeface="Britannic Bold" charset="0"/>
                <a:cs typeface="Britannic Bold" charset="0"/>
              </a:rPr>
              <a:t>recomendable</a:t>
            </a:r>
            <a:r>
              <a:rPr lang="en-US" altLang="ja-JP" sz="1800" dirty="0" smtClean="0">
                <a:latin typeface="Britannic Bold" charset="0"/>
                <a:cs typeface="Britannic Bold" charset="0"/>
              </a:rPr>
              <a:t> no </a:t>
            </a:r>
            <a:r>
              <a:rPr lang="en-US" altLang="ja-JP" sz="1800" dirty="0" err="1" smtClean="0">
                <a:latin typeface="Britannic Bold" charset="0"/>
                <a:cs typeface="Britannic Bold" charset="0"/>
              </a:rPr>
              <a:t>usar</a:t>
            </a:r>
            <a:r>
              <a:rPr lang="en-US" altLang="ja-JP" sz="1800" dirty="0" smtClean="0">
                <a:latin typeface="Britannic Bold" charset="0"/>
                <a:cs typeface="Britannic Bold" charset="0"/>
              </a:rPr>
              <a:t> </a:t>
            </a:r>
            <a:r>
              <a:rPr lang="en-US" altLang="ja-JP" sz="1800" dirty="0" err="1" smtClean="0">
                <a:latin typeface="Britannic Bold" charset="0"/>
                <a:cs typeface="Britannic Bold" charset="0"/>
              </a:rPr>
              <a:t>más</a:t>
            </a:r>
            <a:r>
              <a:rPr lang="en-US" altLang="ja-JP" sz="1800" dirty="0" smtClean="0">
                <a:latin typeface="Britannic Bold" charset="0"/>
                <a:cs typeface="Britannic Bold" charset="0"/>
              </a:rPr>
              <a:t> de </a:t>
            </a:r>
            <a:r>
              <a:rPr lang="en-US" altLang="ja-JP" sz="1800" dirty="0" err="1" smtClean="0">
                <a:latin typeface="Britannic Bold" charset="0"/>
                <a:cs typeface="Britannic Bold" charset="0"/>
              </a:rPr>
              <a:t>tres</a:t>
            </a:r>
            <a:r>
              <a:rPr lang="en-US" altLang="ja-JP" sz="1800" dirty="0" smtClean="0">
                <a:latin typeface="Britannic Bold" charset="0"/>
                <a:cs typeface="Britannic Bold" charset="0"/>
              </a:rPr>
              <a:t> </a:t>
            </a:r>
            <a:r>
              <a:rPr lang="en-US" altLang="ja-JP" sz="1800" dirty="0" err="1" smtClean="0">
                <a:latin typeface="Britannic Bold" charset="0"/>
                <a:cs typeface="Britannic Bold" charset="0"/>
              </a:rPr>
              <a:t>colores</a:t>
            </a:r>
            <a:r>
              <a:rPr lang="en-US" altLang="ja-JP" sz="1800" dirty="0" smtClean="0">
                <a:latin typeface="Britannic Bold" charset="0"/>
                <a:cs typeface="Britannic Bold" charset="0"/>
              </a:rPr>
              <a:t> y </a:t>
            </a:r>
            <a:r>
              <a:rPr lang="en-US" altLang="ja-JP" sz="1800" dirty="0" err="1" smtClean="0">
                <a:latin typeface="Britannic Bold" charset="0"/>
                <a:cs typeface="Britannic Bold" charset="0"/>
              </a:rPr>
              <a:t>uno</a:t>
            </a:r>
            <a:r>
              <a:rPr lang="en-US" altLang="ja-JP" sz="1800" dirty="0" smtClean="0">
                <a:latin typeface="Britannic Bold" charset="0"/>
                <a:cs typeface="Britannic Bold" charset="0"/>
              </a:rPr>
              <a:t>, </a:t>
            </a:r>
            <a:r>
              <a:rPr lang="en-US" altLang="ja-JP" sz="1800" dirty="0" err="1" smtClean="0">
                <a:latin typeface="Britannic Bold" charset="0"/>
                <a:cs typeface="Britannic Bold" charset="0"/>
              </a:rPr>
              <a:t>máximo</a:t>
            </a:r>
            <a:r>
              <a:rPr lang="en-US" altLang="ja-JP" sz="1800" dirty="0" smtClean="0">
                <a:latin typeface="Britannic Bold" charset="0"/>
                <a:cs typeface="Britannic Bold" charset="0"/>
              </a:rPr>
              <a:t> dos fonts. </a:t>
            </a:r>
            <a:endParaRPr lang="en-US" sz="1800" dirty="0">
              <a:latin typeface="Britannic Bold" charset="0"/>
              <a:cs typeface="Britannic Bold" charset="0"/>
            </a:endParaRPr>
          </a:p>
        </p:txBody>
      </p:sp>
      <p:cxnSp>
        <p:nvCxnSpPr>
          <p:cNvPr id="231" name="Straight Connector 230"/>
          <p:cNvCxnSpPr/>
          <p:nvPr/>
        </p:nvCxnSpPr>
        <p:spPr>
          <a:xfrm>
            <a:off x="2620963" y="21310600"/>
            <a:ext cx="4595812" cy="0"/>
          </a:xfrm>
          <a:prstGeom prst="line">
            <a:avLst/>
          </a:prstGeom>
          <a:ln>
            <a:solidFill>
              <a:srgbClr val="4BACC6"/>
            </a:solidFill>
          </a:ln>
          <a:effectLst/>
        </p:spPr>
        <p:style>
          <a:lnRef idx="2">
            <a:schemeClr val="accent1"/>
          </a:lnRef>
          <a:fillRef idx="0">
            <a:schemeClr val="accent1"/>
          </a:fillRef>
          <a:effectRef idx="1">
            <a:schemeClr val="accent1"/>
          </a:effectRef>
          <a:fontRef idx="minor">
            <a:schemeClr val="tx1"/>
          </a:fontRef>
        </p:style>
      </p:cxnSp>
      <p:cxnSp>
        <p:nvCxnSpPr>
          <p:cNvPr id="232" name="Straight Connector 231"/>
          <p:cNvCxnSpPr/>
          <p:nvPr/>
        </p:nvCxnSpPr>
        <p:spPr>
          <a:xfrm>
            <a:off x="2259013" y="21353463"/>
            <a:ext cx="5311775" cy="0"/>
          </a:xfrm>
          <a:prstGeom prst="line">
            <a:avLst/>
          </a:prstGeom>
          <a:ln>
            <a:solidFill>
              <a:srgbClr val="4BACC6"/>
            </a:solidFill>
          </a:ln>
        </p:spPr>
        <p:style>
          <a:lnRef idx="1">
            <a:schemeClr val="accent5"/>
          </a:lnRef>
          <a:fillRef idx="0">
            <a:schemeClr val="accent5"/>
          </a:fillRef>
          <a:effectRef idx="0">
            <a:schemeClr val="accent5"/>
          </a:effectRef>
          <a:fontRef idx="minor">
            <a:schemeClr val="tx1"/>
          </a:fontRef>
        </p:style>
      </p:cxnSp>
      <p:sp>
        <p:nvSpPr>
          <p:cNvPr id="233" name="&quot;No&quot; Symbol 232"/>
          <p:cNvSpPr/>
          <p:nvPr/>
        </p:nvSpPr>
        <p:spPr>
          <a:xfrm>
            <a:off x="2281238" y="21863050"/>
            <a:ext cx="2025650" cy="2025650"/>
          </a:xfrm>
          <a:prstGeom prst="noSmoking">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5510" name="TextBox 233"/>
          <p:cNvSpPr txBox="1">
            <a:spLocks noChangeArrowheads="1"/>
          </p:cNvSpPr>
          <p:nvPr/>
        </p:nvSpPr>
        <p:spPr bwMode="auto">
          <a:xfrm>
            <a:off x="4668838" y="22036088"/>
            <a:ext cx="3063875"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ga-IE" sz="3200" dirty="0" smtClean="0">
                <a:solidFill>
                  <a:srgbClr val="4BACC6"/>
                </a:solidFill>
                <a:latin typeface="Britannic Bold" charset="0"/>
                <a:cs typeface="Britannic Bold" charset="0"/>
              </a:rPr>
              <a:t>NO DEJES</a:t>
            </a:r>
            <a:endParaRPr lang="en-US" altLang="ja-JP" sz="3200" dirty="0">
              <a:solidFill>
                <a:srgbClr val="4BACC6"/>
              </a:solidFill>
              <a:latin typeface="Britannic Bold" charset="0"/>
              <a:cs typeface="Britannic Bold" charset="0"/>
            </a:endParaRPr>
          </a:p>
          <a:p>
            <a:pPr eaLnBrk="1" hangingPunct="1"/>
            <a:r>
              <a:rPr lang="en-US" sz="4400" dirty="0" smtClean="0">
                <a:latin typeface="Britannic Bold" charset="0"/>
                <a:cs typeface="Britannic Bold" charset="0"/>
              </a:rPr>
              <a:t>ESPACIOS</a:t>
            </a:r>
            <a:endParaRPr lang="en-US" sz="4400" dirty="0">
              <a:latin typeface="Britannic Bold" charset="0"/>
              <a:cs typeface="Britannic Bold" charset="0"/>
            </a:endParaRPr>
          </a:p>
          <a:p>
            <a:pPr eaLnBrk="1" hangingPunct="1"/>
            <a:r>
              <a:rPr lang="en-US" sz="3000" dirty="0" smtClean="0">
                <a:solidFill>
                  <a:srgbClr val="4BACC6"/>
                </a:solidFill>
                <a:latin typeface="Britannic Bold" charset="0"/>
                <a:cs typeface="Britannic Bold" charset="0"/>
              </a:rPr>
              <a:t>EN BLANCO</a:t>
            </a:r>
            <a:endParaRPr lang="en-US" sz="3000" dirty="0">
              <a:solidFill>
                <a:srgbClr val="4BACC6"/>
              </a:solidFill>
              <a:latin typeface="Britannic Bold" charset="0"/>
              <a:cs typeface="Britannic Bold" charset="0"/>
            </a:endParaRPr>
          </a:p>
        </p:txBody>
      </p:sp>
      <p:sp>
        <p:nvSpPr>
          <p:cNvPr id="15511" name="TextBox 234"/>
          <p:cNvSpPr txBox="1">
            <a:spLocks noChangeArrowheads="1"/>
          </p:cNvSpPr>
          <p:nvPr/>
        </p:nvSpPr>
        <p:spPr bwMode="auto">
          <a:xfrm>
            <a:off x="1643857" y="24595138"/>
            <a:ext cx="661193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err="1" smtClean="0">
                <a:latin typeface="Britannic Bold" charset="0"/>
                <a:cs typeface="Britannic Bold" charset="0"/>
              </a:rPr>
              <a:t>Aunque</a:t>
            </a:r>
            <a:r>
              <a:rPr lang="en-US" sz="1800" dirty="0" smtClean="0">
                <a:latin typeface="Britannic Bold" charset="0"/>
                <a:cs typeface="Britannic Bold" charset="0"/>
              </a:rPr>
              <a:t> </a:t>
            </a:r>
            <a:r>
              <a:rPr lang="en-US" sz="1800" dirty="0" err="1" smtClean="0">
                <a:latin typeface="Britannic Bold" charset="0"/>
                <a:cs typeface="Britannic Bold" charset="0"/>
              </a:rPr>
              <a:t>es</a:t>
            </a:r>
            <a:r>
              <a:rPr lang="en-US" sz="1800" dirty="0" smtClean="0">
                <a:latin typeface="Britannic Bold" charset="0"/>
                <a:cs typeface="Britannic Bold" charset="0"/>
              </a:rPr>
              <a:t> </a:t>
            </a:r>
            <a:r>
              <a:rPr lang="en-US" sz="1800" dirty="0" err="1" smtClean="0">
                <a:latin typeface="Britannic Bold" charset="0"/>
                <a:cs typeface="Britannic Bold" charset="0"/>
              </a:rPr>
              <a:t>bueno</a:t>
            </a:r>
            <a:r>
              <a:rPr lang="en-US" sz="1800" dirty="0" smtClean="0">
                <a:latin typeface="Britannic Bold" charset="0"/>
                <a:cs typeface="Britannic Bold" charset="0"/>
              </a:rPr>
              <a:t> </a:t>
            </a:r>
            <a:r>
              <a:rPr lang="en-US" sz="1800" dirty="0" err="1" smtClean="0">
                <a:latin typeface="Britannic Bold" charset="0"/>
                <a:cs typeface="Britannic Bold" charset="0"/>
              </a:rPr>
              <a:t>tener</a:t>
            </a:r>
            <a:r>
              <a:rPr lang="en-US" sz="1800" dirty="0" smtClean="0">
                <a:latin typeface="Britannic Bold" charset="0"/>
                <a:cs typeface="Britannic Bold" charset="0"/>
              </a:rPr>
              <a:t> </a:t>
            </a:r>
            <a:r>
              <a:rPr lang="en-US" sz="1800" dirty="0" err="1" smtClean="0">
                <a:latin typeface="Britannic Bold" charset="0"/>
                <a:cs typeface="Britannic Bold" charset="0"/>
              </a:rPr>
              <a:t>equilibrio</a:t>
            </a:r>
            <a:r>
              <a:rPr lang="en-US" sz="1800" dirty="0" smtClean="0">
                <a:latin typeface="Britannic Bold" charset="0"/>
                <a:cs typeface="Britannic Bold" charset="0"/>
              </a:rPr>
              <a:t> y </a:t>
            </a:r>
            <a:r>
              <a:rPr lang="en-US" sz="1800" dirty="0" err="1" smtClean="0">
                <a:latin typeface="Britannic Bold" charset="0"/>
                <a:cs typeface="Britannic Bold" charset="0"/>
              </a:rPr>
              <a:t>claridad</a:t>
            </a:r>
            <a:r>
              <a:rPr lang="en-US" sz="1800" dirty="0" smtClean="0">
                <a:latin typeface="Britannic Bold" charset="0"/>
                <a:cs typeface="Britannic Bold" charset="0"/>
              </a:rPr>
              <a:t> </a:t>
            </a:r>
            <a:r>
              <a:rPr lang="en-US" sz="1800" dirty="0" err="1" smtClean="0">
                <a:latin typeface="Britannic Bold" charset="0"/>
                <a:cs typeface="Britannic Bold" charset="0"/>
              </a:rPr>
              <a:t>es</a:t>
            </a:r>
            <a:r>
              <a:rPr lang="en-US" sz="1800" dirty="0" smtClean="0">
                <a:latin typeface="Britannic Bold" charset="0"/>
                <a:cs typeface="Britannic Bold" charset="0"/>
              </a:rPr>
              <a:t> </a:t>
            </a:r>
            <a:r>
              <a:rPr lang="en-US" sz="1800" dirty="0" err="1" smtClean="0">
                <a:latin typeface="Britannic Bold" charset="0"/>
                <a:cs typeface="Britannic Bold" charset="0"/>
              </a:rPr>
              <a:t>importante</a:t>
            </a:r>
            <a:r>
              <a:rPr lang="en-US" sz="1800" dirty="0" smtClean="0">
                <a:latin typeface="Britannic Bold" charset="0"/>
                <a:cs typeface="Britannic Bold" charset="0"/>
              </a:rPr>
              <a:t> </a:t>
            </a:r>
            <a:r>
              <a:rPr lang="en-US" sz="1800" dirty="0" err="1" smtClean="0">
                <a:latin typeface="Britannic Bold" charset="0"/>
                <a:cs typeface="Britannic Bold" charset="0"/>
              </a:rPr>
              <a:t>minimizar</a:t>
            </a:r>
            <a:r>
              <a:rPr lang="en-US" sz="1800" dirty="0" smtClean="0">
                <a:latin typeface="Britannic Bold" charset="0"/>
                <a:cs typeface="Britannic Bold" charset="0"/>
              </a:rPr>
              <a:t> los </a:t>
            </a:r>
            <a:r>
              <a:rPr lang="en-US" sz="1800" dirty="0" err="1" smtClean="0">
                <a:latin typeface="Britannic Bold" charset="0"/>
                <a:cs typeface="Britannic Bold" charset="0"/>
              </a:rPr>
              <a:t>espacios</a:t>
            </a:r>
            <a:r>
              <a:rPr lang="en-US" sz="1800" dirty="0" smtClean="0">
                <a:latin typeface="Britannic Bold" charset="0"/>
                <a:cs typeface="Britannic Bold" charset="0"/>
              </a:rPr>
              <a:t> en </a:t>
            </a:r>
            <a:r>
              <a:rPr lang="en-US" sz="1800" dirty="0" err="1" smtClean="0">
                <a:latin typeface="Britannic Bold" charset="0"/>
                <a:cs typeface="Britannic Bold" charset="0"/>
              </a:rPr>
              <a:t>blanco</a:t>
            </a:r>
            <a:r>
              <a:rPr lang="en-US" sz="1800" dirty="0" smtClean="0">
                <a:latin typeface="Britannic Bold" charset="0"/>
                <a:cs typeface="Britannic Bold" charset="0"/>
              </a:rPr>
              <a:t>. </a:t>
            </a:r>
            <a:r>
              <a:rPr lang="en-US" sz="1800" dirty="0" err="1" smtClean="0">
                <a:latin typeface="Britannic Bold" charset="0"/>
                <a:cs typeface="Britannic Bold" charset="0"/>
              </a:rPr>
              <a:t>Cuando</a:t>
            </a:r>
            <a:r>
              <a:rPr lang="en-US" sz="1800" dirty="0" smtClean="0">
                <a:latin typeface="Britannic Bold" charset="0"/>
                <a:cs typeface="Britannic Bold" charset="0"/>
              </a:rPr>
              <a:t> </a:t>
            </a:r>
            <a:r>
              <a:rPr lang="en-US" sz="1800" dirty="0" err="1" smtClean="0">
                <a:latin typeface="Britannic Bold" charset="0"/>
                <a:cs typeface="Britannic Bold" charset="0"/>
              </a:rPr>
              <a:t>hayas</a:t>
            </a:r>
            <a:r>
              <a:rPr lang="en-US" sz="1800" dirty="0" smtClean="0">
                <a:latin typeface="Britannic Bold" charset="0"/>
                <a:cs typeface="Britannic Bold" charset="0"/>
              </a:rPr>
              <a:t> </a:t>
            </a:r>
            <a:r>
              <a:rPr lang="en-US" sz="1800" dirty="0" err="1" smtClean="0">
                <a:latin typeface="Britannic Bold" charset="0"/>
                <a:cs typeface="Britannic Bold" charset="0"/>
              </a:rPr>
              <a:t>terminado</a:t>
            </a:r>
            <a:r>
              <a:rPr lang="en-US" sz="1800" dirty="0" smtClean="0">
                <a:latin typeface="Britannic Bold" charset="0"/>
                <a:cs typeface="Britannic Bold" charset="0"/>
              </a:rPr>
              <a:t> </a:t>
            </a:r>
            <a:r>
              <a:rPr lang="en-US" sz="1800" dirty="0" err="1" smtClean="0">
                <a:latin typeface="Britannic Bold" charset="0"/>
                <a:cs typeface="Britannic Bold" charset="0"/>
              </a:rPr>
              <a:t>dedica</a:t>
            </a:r>
            <a:r>
              <a:rPr lang="en-US" sz="1800" dirty="0" smtClean="0">
                <a:latin typeface="Britannic Bold" charset="0"/>
                <a:cs typeface="Britannic Bold" charset="0"/>
              </a:rPr>
              <a:t> </a:t>
            </a:r>
            <a:r>
              <a:rPr lang="en-US" sz="1800" dirty="0" err="1" smtClean="0">
                <a:latin typeface="Britannic Bold" charset="0"/>
                <a:cs typeface="Britannic Bold" charset="0"/>
              </a:rPr>
              <a:t>unos</a:t>
            </a:r>
            <a:r>
              <a:rPr lang="en-US" sz="1800" dirty="0" smtClean="0">
                <a:latin typeface="Britannic Bold" charset="0"/>
                <a:cs typeface="Britannic Bold" charset="0"/>
              </a:rPr>
              <a:t> </a:t>
            </a:r>
            <a:r>
              <a:rPr lang="en-US" sz="1800" dirty="0" err="1" smtClean="0">
                <a:latin typeface="Britannic Bold" charset="0"/>
                <a:cs typeface="Britannic Bold" charset="0"/>
              </a:rPr>
              <a:t>minutos</a:t>
            </a:r>
            <a:r>
              <a:rPr lang="en-US" sz="1800" dirty="0" smtClean="0">
                <a:latin typeface="Britannic Bold" charset="0"/>
                <a:cs typeface="Britannic Bold" charset="0"/>
              </a:rPr>
              <a:t> </a:t>
            </a:r>
            <a:r>
              <a:rPr lang="en-US" sz="1800" dirty="0" err="1" smtClean="0">
                <a:latin typeface="Britannic Bold" charset="0"/>
                <a:cs typeface="Britannic Bold" charset="0"/>
              </a:rPr>
              <a:t>para</a:t>
            </a:r>
            <a:r>
              <a:rPr lang="en-US" sz="1800" dirty="0" smtClean="0">
                <a:latin typeface="Britannic Bold" charset="0"/>
                <a:cs typeface="Britannic Bold" charset="0"/>
              </a:rPr>
              <a:t> </a:t>
            </a:r>
            <a:r>
              <a:rPr lang="en-US" sz="1800" dirty="0" err="1" smtClean="0">
                <a:latin typeface="Britannic Bold" charset="0"/>
                <a:cs typeface="Britannic Bold" charset="0"/>
              </a:rPr>
              <a:t>ver</a:t>
            </a:r>
            <a:r>
              <a:rPr lang="en-US" sz="1800" dirty="0" smtClean="0">
                <a:latin typeface="Britannic Bold" charset="0"/>
                <a:cs typeface="Britannic Bold" charset="0"/>
              </a:rPr>
              <a:t> </a:t>
            </a:r>
            <a:r>
              <a:rPr lang="en-US" sz="1800" dirty="0" err="1" smtClean="0">
                <a:latin typeface="Britannic Bold" charset="0"/>
                <a:cs typeface="Britannic Bold" charset="0"/>
              </a:rPr>
              <a:t>si</a:t>
            </a:r>
            <a:r>
              <a:rPr lang="en-US" sz="1800" dirty="0" smtClean="0">
                <a:latin typeface="Britannic Bold" charset="0"/>
                <a:cs typeface="Britannic Bold" charset="0"/>
              </a:rPr>
              <a:t> los </a:t>
            </a:r>
            <a:r>
              <a:rPr lang="en-US" sz="1800" dirty="0" err="1" smtClean="0">
                <a:latin typeface="Britannic Bold" charset="0"/>
                <a:cs typeface="Britannic Bold" charset="0"/>
              </a:rPr>
              <a:t>espacios</a:t>
            </a:r>
            <a:r>
              <a:rPr lang="en-US" sz="1800" dirty="0" smtClean="0">
                <a:latin typeface="Britannic Bold" charset="0"/>
                <a:cs typeface="Britannic Bold" charset="0"/>
              </a:rPr>
              <a:t> y los </a:t>
            </a:r>
            <a:r>
              <a:rPr lang="en-US" sz="1800" dirty="0" err="1" smtClean="0">
                <a:latin typeface="Britannic Bold" charset="0"/>
                <a:cs typeface="Britannic Bold" charset="0"/>
              </a:rPr>
              <a:t>elementos</a:t>
            </a:r>
            <a:r>
              <a:rPr lang="en-US" sz="1800" dirty="0" smtClean="0">
                <a:latin typeface="Britannic Bold" charset="0"/>
                <a:cs typeface="Britannic Bold" charset="0"/>
              </a:rPr>
              <a:t> </a:t>
            </a:r>
            <a:r>
              <a:rPr lang="en-US" sz="1800" dirty="0" err="1" smtClean="0">
                <a:latin typeface="Britannic Bold" charset="0"/>
                <a:cs typeface="Britannic Bold" charset="0"/>
              </a:rPr>
              <a:t>están</a:t>
            </a:r>
            <a:r>
              <a:rPr lang="en-US" sz="1800" dirty="0" smtClean="0">
                <a:latin typeface="Britannic Bold" charset="0"/>
                <a:cs typeface="Britannic Bold" charset="0"/>
              </a:rPr>
              <a:t> </a:t>
            </a:r>
            <a:r>
              <a:rPr lang="en-US" sz="1800" dirty="0" err="1" smtClean="0">
                <a:latin typeface="Britannic Bold" charset="0"/>
                <a:cs typeface="Britannic Bold" charset="0"/>
              </a:rPr>
              <a:t>alineados</a:t>
            </a:r>
            <a:r>
              <a:rPr lang="en-US" sz="1800" dirty="0" smtClean="0">
                <a:latin typeface="Britannic Bold" charset="0"/>
                <a:cs typeface="Britannic Bold" charset="0"/>
              </a:rPr>
              <a:t> y </a:t>
            </a:r>
            <a:r>
              <a:rPr lang="en-US" sz="1800" dirty="0" err="1" smtClean="0">
                <a:latin typeface="Britannic Bold" charset="0"/>
                <a:cs typeface="Britannic Bold" charset="0"/>
              </a:rPr>
              <a:t>balanceados</a:t>
            </a:r>
            <a:r>
              <a:rPr lang="en-US" sz="1800" dirty="0" smtClean="0">
                <a:latin typeface="Britannic Bold" charset="0"/>
                <a:cs typeface="Britannic Bold" charset="0"/>
              </a:rPr>
              <a:t>. </a:t>
            </a:r>
            <a:endParaRPr lang="en-US" sz="1800" dirty="0">
              <a:latin typeface="Britannic Bold" charset="0"/>
              <a:cs typeface="Britannic Bold"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4594225" cy="5727700"/>
          </a:xfrm>
          <a:prstGeom prst="rect">
            <a:avLst/>
          </a:prstGeom>
          <a:solidFill>
            <a:srgbClr val="1F497D"/>
          </a:solidFill>
          <a:ln>
            <a:solidFill>
              <a:srgbClr val="1F497D"/>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4594225" y="0"/>
            <a:ext cx="4549775" cy="5727700"/>
          </a:xfrm>
          <a:prstGeom prst="rect">
            <a:avLst/>
          </a:prstGeom>
          <a:solidFill>
            <a:srgbClr val="CA0000"/>
          </a:solidFill>
          <a:ln>
            <a:solidFill>
              <a:srgbClr val="CA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1728788" y="7132638"/>
            <a:ext cx="2865437" cy="5773737"/>
          </a:xfrm>
          <a:prstGeom prst="rect">
            <a:avLst/>
          </a:prstGeom>
          <a:solidFill>
            <a:srgbClr val="1F497D"/>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4594225" y="7132638"/>
            <a:ext cx="2863850" cy="5773737"/>
          </a:xfrm>
          <a:prstGeom prst="rect">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3432175" y="14311313"/>
            <a:ext cx="1162050" cy="13120687"/>
          </a:xfrm>
          <a:prstGeom prst="rect">
            <a:avLst/>
          </a:prstGeom>
          <a:solidFill>
            <a:srgbClr val="1F497D"/>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p:nvPr/>
        </p:nvSpPr>
        <p:spPr>
          <a:xfrm>
            <a:off x="4594225" y="14311313"/>
            <a:ext cx="1162050" cy="13120687"/>
          </a:xfrm>
          <a:prstGeom prst="rect">
            <a:avLst/>
          </a:prstGeom>
          <a:solidFill>
            <a:srgbClr val="CA0000"/>
          </a:solidFill>
          <a:ln>
            <a:solidFill>
              <a:srgbClr val="CA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ight Triangle 15"/>
          <p:cNvSpPr/>
          <p:nvPr/>
        </p:nvSpPr>
        <p:spPr>
          <a:xfrm rot="10800000">
            <a:off x="0" y="5727700"/>
            <a:ext cx="1785938" cy="1481138"/>
          </a:xfrm>
          <a:prstGeom prst="rtTriangle">
            <a:avLst/>
          </a:prstGeom>
          <a:solidFill>
            <a:schemeClr val="tx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Rectangle 16"/>
          <p:cNvSpPr/>
          <p:nvPr/>
        </p:nvSpPr>
        <p:spPr>
          <a:xfrm>
            <a:off x="1728788" y="5651500"/>
            <a:ext cx="2865437" cy="1587500"/>
          </a:xfrm>
          <a:prstGeom prst="rect">
            <a:avLst/>
          </a:prstGeom>
          <a:solidFill>
            <a:srgbClr val="1F497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Rectangle 17"/>
          <p:cNvSpPr/>
          <p:nvPr/>
        </p:nvSpPr>
        <p:spPr>
          <a:xfrm>
            <a:off x="4594225" y="5651500"/>
            <a:ext cx="2863850" cy="1663700"/>
          </a:xfrm>
          <a:prstGeom prst="rect">
            <a:avLst/>
          </a:prstGeom>
          <a:solidFill>
            <a:srgbClr val="CA0000"/>
          </a:solidFill>
          <a:ln>
            <a:solidFill>
              <a:srgbClr val="CA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Right Triangle 19"/>
          <p:cNvSpPr/>
          <p:nvPr/>
        </p:nvSpPr>
        <p:spPr>
          <a:xfrm rot="5400000">
            <a:off x="7473950" y="5568950"/>
            <a:ext cx="1511300" cy="1828800"/>
          </a:xfrm>
          <a:prstGeom prst="rtTriangle">
            <a:avLst/>
          </a:prstGeom>
          <a:solidFill>
            <a:srgbClr val="CA0000"/>
          </a:solidFill>
          <a:ln>
            <a:solidFill>
              <a:srgbClr val="CA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Right Triangle 20"/>
          <p:cNvSpPr/>
          <p:nvPr/>
        </p:nvSpPr>
        <p:spPr>
          <a:xfrm rot="10800000">
            <a:off x="1728788" y="12906375"/>
            <a:ext cx="1703387" cy="1404938"/>
          </a:xfrm>
          <a:prstGeom prst="rtTriangle">
            <a:avLst/>
          </a:prstGeom>
          <a:solidFill>
            <a:schemeClr val="tx2"/>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Rectangle 21"/>
          <p:cNvSpPr/>
          <p:nvPr/>
        </p:nvSpPr>
        <p:spPr>
          <a:xfrm>
            <a:off x="3432175" y="12661900"/>
            <a:ext cx="1162050" cy="1689100"/>
          </a:xfrm>
          <a:prstGeom prst="rect">
            <a:avLst/>
          </a:prstGeom>
          <a:solidFill>
            <a:srgbClr val="1F497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Rectangle 22"/>
          <p:cNvSpPr/>
          <p:nvPr/>
        </p:nvSpPr>
        <p:spPr>
          <a:xfrm>
            <a:off x="4594225" y="12661900"/>
            <a:ext cx="1162050" cy="1943100"/>
          </a:xfrm>
          <a:prstGeom prst="rect">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 name="Right Triangle 23"/>
          <p:cNvSpPr/>
          <p:nvPr/>
        </p:nvSpPr>
        <p:spPr>
          <a:xfrm rot="5400000">
            <a:off x="5904706" y="12757944"/>
            <a:ext cx="1404938" cy="1701800"/>
          </a:xfrm>
          <a:prstGeom prst="rtTriangle">
            <a:avLst/>
          </a:prstGeom>
          <a:solidFill>
            <a:srgbClr val="CA0000"/>
          </a:solidFill>
          <a:ln>
            <a:solidFill>
              <a:srgbClr val="CA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 name="Rectangle 27"/>
          <p:cNvSpPr/>
          <p:nvPr/>
        </p:nvSpPr>
        <p:spPr>
          <a:xfrm>
            <a:off x="0" y="5727700"/>
            <a:ext cx="9144000" cy="1404938"/>
          </a:xfrm>
          <a:prstGeom prst="rect">
            <a:avLst/>
          </a:prstGeom>
          <a:solidFill>
            <a:schemeClr val="bg2">
              <a:alpha val="74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Rectangle 28"/>
          <p:cNvSpPr/>
          <p:nvPr/>
        </p:nvSpPr>
        <p:spPr>
          <a:xfrm>
            <a:off x="0" y="12906375"/>
            <a:ext cx="9144000" cy="1404938"/>
          </a:xfrm>
          <a:prstGeom prst="rect">
            <a:avLst/>
          </a:prstGeom>
          <a:solidFill>
            <a:schemeClr val="bg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Rectangle 29"/>
          <p:cNvSpPr/>
          <p:nvPr/>
        </p:nvSpPr>
        <p:spPr>
          <a:xfrm>
            <a:off x="4763" y="20204113"/>
            <a:ext cx="9144000" cy="1404937"/>
          </a:xfrm>
          <a:prstGeom prst="rect">
            <a:avLst/>
          </a:prstGeom>
          <a:solidFill>
            <a:schemeClr val="bg2">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402" name="TextBox 30"/>
          <p:cNvSpPr txBox="1">
            <a:spLocks noChangeArrowheads="1"/>
          </p:cNvSpPr>
          <p:nvPr/>
        </p:nvSpPr>
        <p:spPr bwMode="auto">
          <a:xfrm>
            <a:off x="177800" y="127000"/>
            <a:ext cx="41211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3600" dirty="0" smtClean="0">
                <a:solidFill>
                  <a:schemeClr val="bg1"/>
                </a:solidFill>
                <a:latin typeface="Impact" charset="0"/>
                <a:cs typeface="Impact" charset="0"/>
              </a:rPr>
              <a:t>COMPARANDO INFORMACIÓN</a:t>
            </a:r>
            <a:endParaRPr lang="en-US" sz="3600" dirty="0">
              <a:solidFill>
                <a:schemeClr val="bg1"/>
              </a:solidFill>
              <a:latin typeface="Impact" charset="0"/>
              <a:cs typeface="Impact" charset="0"/>
            </a:endParaRPr>
          </a:p>
        </p:txBody>
      </p:sp>
      <p:sp>
        <p:nvSpPr>
          <p:cNvPr id="33" name="Oval 32"/>
          <p:cNvSpPr/>
          <p:nvPr/>
        </p:nvSpPr>
        <p:spPr>
          <a:xfrm>
            <a:off x="2949575" y="1189038"/>
            <a:ext cx="1096963" cy="109696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Oval 33"/>
          <p:cNvSpPr/>
          <p:nvPr/>
        </p:nvSpPr>
        <p:spPr>
          <a:xfrm>
            <a:off x="3327400" y="1384300"/>
            <a:ext cx="374650" cy="427038"/>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ounded Rectangle 34"/>
          <p:cNvSpPr/>
          <p:nvPr/>
        </p:nvSpPr>
        <p:spPr>
          <a:xfrm>
            <a:off x="3276600" y="1811338"/>
            <a:ext cx="476250" cy="474662"/>
          </a:xfrm>
          <a:prstGeom prst="roundRect">
            <a:avLst/>
          </a:prstGeom>
          <a:solidFill>
            <a:srgbClr val="1F497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Oval 37"/>
          <p:cNvSpPr/>
          <p:nvPr/>
        </p:nvSpPr>
        <p:spPr>
          <a:xfrm>
            <a:off x="5095875" y="1189038"/>
            <a:ext cx="1096963" cy="109696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Oval 38"/>
          <p:cNvSpPr/>
          <p:nvPr/>
        </p:nvSpPr>
        <p:spPr>
          <a:xfrm>
            <a:off x="5473700" y="1384300"/>
            <a:ext cx="374650" cy="427038"/>
          </a:xfrm>
          <a:prstGeom prst="ellipse">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ounded Rectangle 39"/>
          <p:cNvSpPr/>
          <p:nvPr/>
        </p:nvSpPr>
        <p:spPr>
          <a:xfrm>
            <a:off x="5422900" y="1811338"/>
            <a:ext cx="476250" cy="474662"/>
          </a:xfrm>
          <a:prstGeom prst="roundRect">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409" name="TextBox 40"/>
          <p:cNvSpPr txBox="1">
            <a:spLocks noChangeArrowheads="1"/>
          </p:cNvSpPr>
          <p:nvPr/>
        </p:nvSpPr>
        <p:spPr bwMode="auto">
          <a:xfrm>
            <a:off x="292100" y="2749550"/>
            <a:ext cx="32131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just" eaLnBrk="1" hangingPunct="1"/>
            <a:r>
              <a:rPr lang="en-US" sz="1200" dirty="0" err="1" smtClean="0">
                <a:solidFill>
                  <a:srgbClr val="FFFFFF"/>
                </a:solidFill>
                <a:latin typeface="Helvetica" charset="0"/>
                <a:cs typeface="Helvetica" charset="0"/>
              </a:rPr>
              <a:t>Cuando</a:t>
            </a:r>
            <a:r>
              <a:rPr lang="en-US" sz="1200" dirty="0" smtClean="0">
                <a:solidFill>
                  <a:srgbClr val="FFFFFF"/>
                </a:solidFill>
                <a:latin typeface="Helvetica" charset="0"/>
                <a:cs typeface="Helvetica" charset="0"/>
              </a:rPr>
              <a:t> </a:t>
            </a:r>
            <a:r>
              <a:rPr lang="en-US" sz="1200" dirty="0" err="1" smtClean="0">
                <a:solidFill>
                  <a:srgbClr val="FFFFFF"/>
                </a:solidFill>
                <a:latin typeface="Helvetica" charset="0"/>
                <a:cs typeface="Helvetica" charset="0"/>
              </a:rPr>
              <a:t>estás</a:t>
            </a:r>
            <a:r>
              <a:rPr lang="en-US" sz="1200" dirty="0" smtClean="0">
                <a:solidFill>
                  <a:srgbClr val="FFFFFF"/>
                </a:solidFill>
                <a:latin typeface="Helvetica" charset="0"/>
                <a:cs typeface="Helvetica" charset="0"/>
              </a:rPr>
              <a:t> </a:t>
            </a:r>
            <a:r>
              <a:rPr lang="en-US" sz="1200" dirty="0" err="1" smtClean="0">
                <a:solidFill>
                  <a:srgbClr val="FFFFFF"/>
                </a:solidFill>
                <a:latin typeface="Helvetica" charset="0"/>
                <a:cs typeface="Helvetica" charset="0"/>
              </a:rPr>
              <a:t>creando</a:t>
            </a:r>
            <a:r>
              <a:rPr lang="en-US" sz="1200" dirty="0" smtClean="0">
                <a:solidFill>
                  <a:srgbClr val="FFFFFF"/>
                </a:solidFill>
                <a:latin typeface="Helvetica" charset="0"/>
                <a:cs typeface="Helvetica" charset="0"/>
              </a:rPr>
              <a:t> </a:t>
            </a:r>
            <a:r>
              <a:rPr lang="en-US" sz="1200" dirty="0" err="1" smtClean="0">
                <a:solidFill>
                  <a:srgbClr val="FFFFFF"/>
                </a:solidFill>
                <a:latin typeface="Helvetica" charset="0"/>
                <a:cs typeface="Helvetica" charset="0"/>
              </a:rPr>
              <a:t>infografías</a:t>
            </a:r>
            <a:r>
              <a:rPr lang="en-US" sz="1200" dirty="0" smtClean="0">
                <a:solidFill>
                  <a:srgbClr val="FFFFFF"/>
                </a:solidFill>
                <a:latin typeface="Helvetica" charset="0"/>
                <a:cs typeface="Helvetica" charset="0"/>
              </a:rPr>
              <a:t> </a:t>
            </a:r>
            <a:r>
              <a:rPr lang="en-US" sz="1200" dirty="0" err="1" smtClean="0">
                <a:solidFill>
                  <a:srgbClr val="FFFFFF"/>
                </a:solidFill>
                <a:latin typeface="Helvetica" charset="0"/>
                <a:cs typeface="Helvetica" charset="0"/>
              </a:rPr>
              <a:t>para</a:t>
            </a:r>
            <a:r>
              <a:rPr lang="en-US" sz="1200" dirty="0" smtClean="0">
                <a:solidFill>
                  <a:srgbClr val="FFFFFF"/>
                </a:solidFill>
                <a:latin typeface="Helvetica" charset="0"/>
                <a:cs typeface="Helvetica" charset="0"/>
              </a:rPr>
              <a:t> </a:t>
            </a:r>
            <a:r>
              <a:rPr lang="en-US" sz="1200" dirty="0" err="1" smtClean="0">
                <a:solidFill>
                  <a:srgbClr val="FFFFFF"/>
                </a:solidFill>
                <a:latin typeface="Helvetica" charset="0"/>
                <a:cs typeface="Helvetica" charset="0"/>
              </a:rPr>
              <a:t>comparar</a:t>
            </a:r>
            <a:r>
              <a:rPr lang="en-US" sz="1200" dirty="0" smtClean="0">
                <a:solidFill>
                  <a:srgbClr val="FFFFFF"/>
                </a:solidFill>
                <a:latin typeface="Helvetica" charset="0"/>
                <a:cs typeface="Helvetica" charset="0"/>
              </a:rPr>
              <a:t> </a:t>
            </a:r>
            <a:r>
              <a:rPr lang="en-US" sz="1200" dirty="0" err="1" smtClean="0">
                <a:solidFill>
                  <a:srgbClr val="FFFFFF"/>
                </a:solidFill>
                <a:latin typeface="Helvetica" charset="0"/>
                <a:cs typeface="Helvetica" charset="0"/>
              </a:rPr>
              <a:t>información</a:t>
            </a:r>
            <a:r>
              <a:rPr lang="en-US" sz="1200" dirty="0" smtClean="0">
                <a:solidFill>
                  <a:srgbClr val="FFFFFF"/>
                </a:solidFill>
                <a:latin typeface="Helvetica" charset="0"/>
                <a:cs typeface="Helvetica" charset="0"/>
              </a:rPr>
              <a:t> la forma </a:t>
            </a:r>
            <a:r>
              <a:rPr lang="en-US" sz="1200" dirty="0" err="1" smtClean="0">
                <a:solidFill>
                  <a:srgbClr val="FFFFFF"/>
                </a:solidFill>
                <a:latin typeface="Helvetica" charset="0"/>
                <a:cs typeface="Helvetica" charset="0"/>
              </a:rPr>
              <a:t>más</a:t>
            </a:r>
            <a:r>
              <a:rPr lang="en-US" sz="1200" dirty="0" smtClean="0">
                <a:solidFill>
                  <a:srgbClr val="FFFFFF"/>
                </a:solidFill>
                <a:latin typeface="Helvetica" charset="0"/>
                <a:cs typeface="Helvetica" charset="0"/>
              </a:rPr>
              <a:t> </a:t>
            </a:r>
            <a:r>
              <a:rPr lang="en-US" sz="1200" dirty="0" err="1" smtClean="0">
                <a:solidFill>
                  <a:srgbClr val="FFFFFF"/>
                </a:solidFill>
                <a:latin typeface="Helvetica" charset="0"/>
                <a:cs typeface="Helvetica" charset="0"/>
              </a:rPr>
              <a:t>fácil</a:t>
            </a:r>
            <a:r>
              <a:rPr lang="en-US" sz="1200" dirty="0" smtClean="0">
                <a:solidFill>
                  <a:srgbClr val="FFFFFF"/>
                </a:solidFill>
                <a:latin typeface="Helvetica" charset="0"/>
                <a:cs typeface="Helvetica" charset="0"/>
              </a:rPr>
              <a:t> </a:t>
            </a:r>
            <a:r>
              <a:rPr lang="en-US" sz="1200" dirty="0" err="1" smtClean="0">
                <a:solidFill>
                  <a:srgbClr val="FFFFFF"/>
                </a:solidFill>
                <a:latin typeface="Helvetica" charset="0"/>
                <a:cs typeface="Helvetica" charset="0"/>
              </a:rPr>
              <a:t>es</a:t>
            </a:r>
            <a:r>
              <a:rPr lang="en-US" sz="1200" dirty="0" smtClean="0">
                <a:solidFill>
                  <a:srgbClr val="FFFFFF"/>
                </a:solidFill>
                <a:latin typeface="Helvetica" charset="0"/>
                <a:cs typeface="Helvetica" charset="0"/>
              </a:rPr>
              <a:t> </a:t>
            </a:r>
            <a:r>
              <a:rPr lang="en-US" sz="1200" dirty="0" err="1" smtClean="0">
                <a:solidFill>
                  <a:srgbClr val="FFFFFF"/>
                </a:solidFill>
                <a:latin typeface="Helvetica" charset="0"/>
                <a:cs typeface="Helvetica" charset="0"/>
              </a:rPr>
              <a:t>dividirla</a:t>
            </a:r>
            <a:r>
              <a:rPr lang="en-US" sz="1200" dirty="0" smtClean="0">
                <a:solidFill>
                  <a:srgbClr val="FFFFFF"/>
                </a:solidFill>
                <a:latin typeface="Helvetica" charset="0"/>
                <a:cs typeface="Helvetica" charset="0"/>
              </a:rPr>
              <a:t> y </a:t>
            </a:r>
            <a:r>
              <a:rPr lang="en-US" sz="1200" dirty="0" err="1" smtClean="0">
                <a:solidFill>
                  <a:srgbClr val="FFFFFF"/>
                </a:solidFill>
                <a:latin typeface="Helvetica" charset="0"/>
                <a:cs typeface="Helvetica" charset="0"/>
              </a:rPr>
              <a:t>usar</a:t>
            </a:r>
            <a:r>
              <a:rPr lang="en-US" sz="1200" dirty="0" smtClean="0">
                <a:solidFill>
                  <a:srgbClr val="FFFFFF"/>
                </a:solidFill>
                <a:latin typeface="Helvetica" charset="0"/>
                <a:cs typeface="Helvetica" charset="0"/>
              </a:rPr>
              <a:t> dos </a:t>
            </a:r>
            <a:r>
              <a:rPr lang="en-US" sz="1200" dirty="0" err="1" smtClean="0">
                <a:solidFill>
                  <a:srgbClr val="FFFFFF"/>
                </a:solidFill>
                <a:latin typeface="Helvetica" charset="0"/>
                <a:cs typeface="Helvetica" charset="0"/>
              </a:rPr>
              <a:t>colores</a:t>
            </a:r>
            <a:r>
              <a:rPr lang="en-US" sz="1200" dirty="0" smtClean="0">
                <a:solidFill>
                  <a:srgbClr val="FFFFFF"/>
                </a:solidFill>
                <a:latin typeface="Helvetica" charset="0"/>
                <a:cs typeface="Helvetica" charset="0"/>
              </a:rPr>
              <a:t> </a:t>
            </a:r>
            <a:r>
              <a:rPr lang="en-US" sz="1200" dirty="0" err="1" smtClean="0">
                <a:solidFill>
                  <a:srgbClr val="FFFFFF"/>
                </a:solidFill>
                <a:latin typeface="Helvetica" charset="0"/>
                <a:cs typeface="Helvetica" charset="0"/>
              </a:rPr>
              <a:t>contrastantes</a:t>
            </a:r>
            <a:r>
              <a:rPr lang="en-US" sz="1200" dirty="0" smtClean="0">
                <a:solidFill>
                  <a:srgbClr val="FFFFFF"/>
                </a:solidFill>
                <a:latin typeface="Helvetica" charset="0"/>
                <a:cs typeface="Helvetica" charset="0"/>
              </a:rPr>
              <a:t> en </a:t>
            </a:r>
            <a:r>
              <a:rPr lang="en-US" sz="1200" dirty="0" err="1" smtClean="0">
                <a:solidFill>
                  <a:srgbClr val="FFFFFF"/>
                </a:solidFill>
                <a:latin typeface="Helvetica" charset="0"/>
                <a:cs typeface="Helvetica" charset="0"/>
              </a:rPr>
              <a:t>cada</a:t>
            </a:r>
            <a:r>
              <a:rPr lang="en-US" sz="1200" dirty="0" smtClean="0">
                <a:solidFill>
                  <a:srgbClr val="FFFFFF"/>
                </a:solidFill>
                <a:latin typeface="Helvetica" charset="0"/>
                <a:cs typeface="Helvetica" charset="0"/>
              </a:rPr>
              <a:t> </a:t>
            </a:r>
            <a:r>
              <a:rPr lang="en-US" sz="1200" dirty="0" err="1" smtClean="0">
                <a:solidFill>
                  <a:srgbClr val="FFFFFF"/>
                </a:solidFill>
                <a:latin typeface="Helvetica" charset="0"/>
                <a:cs typeface="Helvetica" charset="0"/>
              </a:rPr>
              <a:t>lado</a:t>
            </a:r>
            <a:r>
              <a:rPr lang="en-US" sz="1200" dirty="0" smtClean="0">
                <a:solidFill>
                  <a:srgbClr val="FFFFFF"/>
                </a:solidFill>
                <a:latin typeface="Helvetica" charset="0"/>
                <a:cs typeface="Helvetica" charset="0"/>
              </a:rPr>
              <a:t> de la </a:t>
            </a:r>
            <a:r>
              <a:rPr lang="en-US" sz="1200" dirty="0" err="1" smtClean="0">
                <a:solidFill>
                  <a:srgbClr val="FFFFFF"/>
                </a:solidFill>
                <a:latin typeface="Helvetica" charset="0"/>
                <a:cs typeface="Helvetica" charset="0"/>
              </a:rPr>
              <a:t>página</a:t>
            </a:r>
            <a:r>
              <a:rPr lang="en-US" sz="1200" dirty="0">
                <a:solidFill>
                  <a:srgbClr val="FFFFFF"/>
                </a:solidFill>
                <a:latin typeface="Helvetica" charset="0"/>
                <a:cs typeface="Helvetica" charset="0"/>
              </a:rPr>
              <a:t>.</a:t>
            </a:r>
          </a:p>
        </p:txBody>
      </p:sp>
      <p:sp>
        <p:nvSpPr>
          <p:cNvPr id="43" name="Round Diagonal Corner Rectangle 42"/>
          <p:cNvSpPr/>
          <p:nvPr/>
        </p:nvSpPr>
        <p:spPr>
          <a:xfrm>
            <a:off x="406400" y="4241800"/>
            <a:ext cx="1098550" cy="1085850"/>
          </a:xfrm>
          <a:prstGeom prst="round2Diag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4" name="Round Diagonal Corner Rectangle 43"/>
          <p:cNvSpPr/>
          <p:nvPr/>
        </p:nvSpPr>
        <p:spPr>
          <a:xfrm>
            <a:off x="1785938" y="4241800"/>
            <a:ext cx="1098550" cy="1085850"/>
          </a:xfrm>
          <a:prstGeom prst="round2Diag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5" name="Round Diagonal Corner Rectangle 44"/>
          <p:cNvSpPr/>
          <p:nvPr/>
        </p:nvSpPr>
        <p:spPr>
          <a:xfrm>
            <a:off x="3200400" y="4241800"/>
            <a:ext cx="1098550" cy="1085850"/>
          </a:xfrm>
          <a:prstGeom prst="round2Diag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414" name="TextBox 45"/>
          <p:cNvSpPr txBox="1">
            <a:spLocks noChangeArrowheads="1"/>
          </p:cNvSpPr>
          <p:nvPr/>
        </p:nvSpPr>
        <p:spPr bwMode="auto">
          <a:xfrm>
            <a:off x="739775" y="4241800"/>
            <a:ext cx="476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3600">
                <a:solidFill>
                  <a:srgbClr val="1F497D"/>
                </a:solidFill>
                <a:latin typeface="Impact" charset="0"/>
                <a:cs typeface="Impact" charset="0"/>
              </a:rPr>
              <a:t>2</a:t>
            </a:r>
          </a:p>
        </p:txBody>
      </p:sp>
      <p:sp>
        <p:nvSpPr>
          <p:cNvPr id="16415" name="TextBox 46"/>
          <p:cNvSpPr txBox="1">
            <a:spLocks noChangeArrowheads="1"/>
          </p:cNvSpPr>
          <p:nvPr/>
        </p:nvSpPr>
        <p:spPr bwMode="auto">
          <a:xfrm>
            <a:off x="463550" y="4803775"/>
            <a:ext cx="9715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400" dirty="0" smtClean="0">
                <a:solidFill>
                  <a:srgbClr val="1F497D"/>
                </a:solidFill>
                <a:latin typeface="Impact" charset="0"/>
                <a:cs typeface="Impact" charset="0"/>
              </a:rPr>
              <a:t>FONTS</a:t>
            </a:r>
            <a:endParaRPr lang="en-US" sz="1400" dirty="0">
              <a:solidFill>
                <a:srgbClr val="1F497D"/>
              </a:solidFill>
              <a:latin typeface="Impact" charset="0"/>
              <a:cs typeface="Impact" charset="0"/>
            </a:endParaRPr>
          </a:p>
        </p:txBody>
      </p:sp>
      <p:sp>
        <p:nvSpPr>
          <p:cNvPr id="16416" name="TextBox 47"/>
          <p:cNvSpPr txBox="1">
            <a:spLocks noChangeArrowheads="1"/>
          </p:cNvSpPr>
          <p:nvPr/>
        </p:nvSpPr>
        <p:spPr bwMode="auto">
          <a:xfrm>
            <a:off x="2155825" y="4235450"/>
            <a:ext cx="476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3600">
                <a:solidFill>
                  <a:srgbClr val="CA0000"/>
                </a:solidFill>
                <a:latin typeface="Impact" charset="0"/>
                <a:cs typeface="Impact" charset="0"/>
              </a:rPr>
              <a:t>1</a:t>
            </a:r>
          </a:p>
        </p:txBody>
      </p:sp>
      <p:sp>
        <p:nvSpPr>
          <p:cNvPr id="16417" name="TextBox 48"/>
          <p:cNvSpPr txBox="1">
            <a:spLocks noChangeArrowheads="1"/>
          </p:cNvSpPr>
          <p:nvPr/>
        </p:nvSpPr>
        <p:spPr bwMode="auto">
          <a:xfrm>
            <a:off x="3570288" y="4235450"/>
            <a:ext cx="476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3600" dirty="0">
                <a:solidFill>
                  <a:srgbClr val="1F497D"/>
                </a:solidFill>
                <a:latin typeface="Impact" charset="0"/>
                <a:cs typeface="Impact" charset="0"/>
              </a:rPr>
              <a:t>1</a:t>
            </a:r>
          </a:p>
        </p:txBody>
      </p:sp>
      <p:sp>
        <p:nvSpPr>
          <p:cNvPr id="16418" name="TextBox 49"/>
          <p:cNvSpPr txBox="1">
            <a:spLocks noChangeArrowheads="1"/>
          </p:cNvSpPr>
          <p:nvPr/>
        </p:nvSpPr>
        <p:spPr bwMode="auto">
          <a:xfrm>
            <a:off x="1847850" y="4803775"/>
            <a:ext cx="9715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400" dirty="0" smtClean="0">
                <a:solidFill>
                  <a:srgbClr val="CA0000"/>
                </a:solidFill>
                <a:latin typeface="Impact" charset="0"/>
                <a:cs typeface="Impact" charset="0"/>
              </a:rPr>
              <a:t>Para el </a:t>
            </a:r>
            <a:r>
              <a:rPr lang="en-US" sz="1400" dirty="0" err="1" smtClean="0">
                <a:solidFill>
                  <a:srgbClr val="CA0000"/>
                </a:solidFill>
                <a:latin typeface="Impact" charset="0"/>
                <a:cs typeface="Impact" charset="0"/>
              </a:rPr>
              <a:t>título</a:t>
            </a:r>
            <a:endParaRPr lang="en-US" sz="1400" dirty="0">
              <a:solidFill>
                <a:srgbClr val="CA0000"/>
              </a:solidFill>
              <a:latin typeface="Impact" charset="0"/>
              <a:cs typeface="Impact" charset="0"/>
            </a:endParaRPr>
          </a:p>
        </p:txBody>
      </p:sp>
      <p:sp>
        <p:nvSpPr>
          <p:cNvPr id="16419" name="TextBox 50"/>
          <p:cNvSpPr txBox="1">
            <a:spLocks noChangeArrowheads="1"/>
          </p:cNvSpPr>
          <p:nvPr/>
        </p:nvSpPr>
        <p:spPr bwMode="auto">
          <a:xfrm>
            <a:off x="3276600" y="4805363"/>
            <a:ext cx="9715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400" dirty="0" smtClean="0">
                <a:solidFill>
                  <a:srgbClr val="1F497D"/>
                </a:solidFill>
                <a:latin typeface="Impact" charset="0"/>
                <a:cs typeface="Impact" charset="0"/>
              </a:rPr>
              <a:t>Para el</a:t>
            </a:r>
          </a:p>
          <a:p>
            <a:pPr algn="ctr" eaLnBrk="1" hangingPunct="1"/>
            <a:r>
              <a:rPr lang="en-US" sz="1400" dirty="0" err="1" smtClean="0">
                <a:solidFill>
                  <a:srgbClr val="1F497D"/>
                </a:solidFill>
                <a:latin typeface="Impact" charset="0"/>
                <a:cs typeface="Impact" charset="0"/>
              </a:rPr>
              <a:t>texto</a:t>
            </a:r>
            <a:endParaRPr lang="en-US" sz="1400" dirty="0">
              <a:solidFill>
                <a:srgbClr val="1F497D"/>
              </a:solidFill>
              <a:latin typeface="Impact" charset="0"/>
              <a:cs typeface="Impact" charset="0"/>
            </a:endParaRPr>
          </a:p>
        </p:txBody>
      </p:sp>
      <p:cxnSp>
        <p:nvCxnSpPr>
          <p:cNvPr id="56" name="Straight Connector 55"/>
          <p:cNvCxnSpPr/>
          <p:nvPr/>
        </p:nvCxnSpPr>
        <p:spPr>
          <a:xfrm>
            <a:off x="5329238" y="3314700"/>
            <a:ext cx="3549650"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a:off x="5306532" y="3574197"/>
            <a:ext cx="3549650"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58" name="Right Triangle 57"/>
          <p:cNvSpPr/>
          <p:nvPr/>
        </p:nvSpPr>
        <p:spPr>
          <a:xfrm rot="10800000">
            <a:off x="7600950" y="0"/>
            <a:ext cx="1543050" cy="1543050"/>
          </a:xfrm>
          <a:prstGeom prst="rtTriangl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 name="Donut 58"/>
          <p:cNvSpPr/>
          <p:nvPr/>
        </p:nvSpPr>
        <p:spPr>
          <a:xfrm>
            <a:off x="6355928" y="3670300"/>
            <a:ext cx="1143000" cy="1143000"/>
          </a:xfrm>
          <a:prstGeom prst="donu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60" name="Block Arc 59"/>
          <p:cNvSpPr/>
          <p:nvPr/>
        </p:nvSpPr>
        <p:spPr>
          <a:xfrm rot="5400000">
            <a:off x="6355928" y="3670300"/>
            <a:ext cx="1143000" cy="1143000"/>
          </a:xfrm>
          <a:prstGeom prst="blockArc">
            <a:avLst/>
          </a:prstGeom>
          <a:solidFill>
            <a:srgbClr val="CA0000"/>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6425" name="TextBox 60"/>
          <p:cNvSpPr txBox="1">
            <a:spLocks noChangeArrowheads="1"/>
          </p:cNvSpPr>
          <p:nvPr/>
        </p:nvSpPr>
        <p:spPr bwMode="auto">
          <a:xfrm>
            <a:off x="5403851" y="3958431"/>
            <a:ext cx="75522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3600" dirty="0">
                <a:solidFill>
                  <a:schemeClr val="bg1"/>
                </a:solidFill>
                <a:latin typeface="Impact" charset="0"/>
                <a:cs typeface="Impact" charset="0"/>
              </a:rPr>
              <a:t>50</a:t>
            </a:r>
          </a:p>
        </p:txBody>
      </p:sp>
      <p:sp>
        <p:nvSpPr>
          <p:cNvPr id="16426" name="TextBox 62"/>
          <p:cNvSpPr txBox="1">
            <a:spLocks noChangeArrowheads="1"/>
          </p:cNvSpPr>
          <p:nvPr/>
        </p:nvSpPr>
        <p:spPr bwMode="auto">
          <a:xfrm>
            <a:off x="7600950" y="3912393"/>
            <a:ext cx="990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3600" dirty="0">
                <a:solidFill>
                  <a:schemeClr val="bg1"/>
                </a:solidFill>
                <a:latin typeface="Impact" charset="0"/>
                <a:cs typeface="Impact" charset="0"/>
              </a:rPr>
              <a:t>50</a:t>
            </a:r>
          </a:p>
        </p:txBody>
      </p:sp>
      <p:sp>
        <p:nvSpPr>
          <p:cNvPr id="2" name="Snip Same Side Corner Rectangle 1"/>
          <p:cNvSpPr/>
          <p:nvPr/>
        </p:nvSpPr>
        <p:spPr>
          <a:xfrm>
            <a:off x="1847850" y="7899400"/>
            <a:ext cx="558800" cy="1581150"/>
          </a:xfrm>
          <a:prstGeom prst="snip2Same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2" name="Snip Same Side Corner Rectangle 51"/>
          <p:cNvSpPr/>
          <p:nvPr/>
        </p:nvSpPr>
        <p:spPr>
          <a:xfrm>
            <a:off x="2540000" y="8375650"/>
            <a:ext cx="558800" cy="1104900"/>
          </a:xfrm>
          <a:prstGeom prst="snip2Same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Snip Same Side Corner Rectangle 52"/>
          <p:cNvSpPr/>
          <p:nvPr/>
        </p:nvSpPr>
        <p:spPr>
          <a:xfrm>
            <a:off x="3225800" y="8134350"/>
            <a:ext cx="558800" cy="1346200"/>
          </a:xfrm>
          <a:prstGeom prst="snip2Same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Snip Same Side Corner Rectangle 53"/>
          <p:cNvSpPr/>
          <p:nvPr/>
        </p:nvSpPr>
        <p:spPr>
          <a:xfrm>
            <a:off x="3924300" y="7588250"/>
            <a:ext cx="558800" cy="1892300"/>
          </a:xfrm>
          <a:prstGeom prst="snip2Same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6431" name="Group 36"/>
          <p:cNvGrpSpPr>
            <a:grpSpLocks/>
          </p:cNvGrpSpPr>
          <p:nvPr/>
        </p:nvGrpSpPr>
        <p:grpSpPr bwMode="auto">
          <a:xfrm>
            <a:off x="5124450" y="7704138"/>
            <a:ext cx="246063" cy="361950"/>
            <a:chOff x="5756042" y="7353301"/>
            <a:chExt cx="246824" cy="360960"/>
          </a:xfrm>
        </p:grpSpPr>
        <p:sp>
          <p:nvSpPr>
            <p:cNvPr id="99" name="Rounded Rectangle 98"/>
            <p:cNvSpPr/>
            <p:nvPr/>
          </p:nvSpPr>
          <p:spPr>
            <a:xfrm>
              <a:off x="5787890" y="7505284"/>
              <a:ext cx="124208" cy="208977"/>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0" name="Oval 99"/>
            <p:cNvSpPr/>
            <p:nvPr/>
          </p:nvSpPr>
          <p:spPr>
            <a:xfrm>
              <a:off x="5764005" y="7353301"/>
              <a:ext cx="173572" cy="159898"/>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1" name="Rounded Rectangle 100"/>
            <p:cNvSpPr/>
            <p:nvPr/>
          </p:nvSpPr>
          <p:spPr>
            <a:xfrm rot="2070375">
              <a:off x="5756042" y="7505284"/>
              <a:ext cx="38218" cy="125069"/>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 name="Rounded Rectangle 101"/>
            <p:cNvSpPr/>
            <p:nvPr/>
          </p:nvSpPr>
          <p:spPr>
            <a:xfrm rot="18494049">
              <a:off x="5920162" y="7492240"/>
              <a:ext cx="34829" cy="130578"/>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6432" name="Group 102"/>
          <p:cNvGrpSpPr>
            <a:grpSpLocks/>
          </p:cNvGrpSpPr>
          <p:nvPr/>
        </p:nvGrpSpPr>
        <p:grpSpPr bwMode="auto">
          <a:xfrm>
            <a:off x="5443538" y="7704138"/>
            <a:ext cx="247650" cy="361950"/>
            <a:chOff x="5756042" y="7353301"/>
            <a:chExt cx="246824" cy="360960"/>
          </a:xfrm>
        </p:grpSpPr>
        <p:sp>
          <p:nvSpPr>
            <p:cNvPr id="104" name="Rounded Rectangle 103"/>
            <p:cNvSpPr/>
            <p:nvPr/>
          </p:nvSpPr>
          <p:spPr>
            <a:xfrm>
              <a:off x="5787686" y="7505284"/>
              <a:ext cx="123412" cy="208977"/>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5" name="Oval 104"/>
            <p:cNvSpPr/>
            <p:nvPr/>
          </p:nvSpPr>
          <p:spPr>
            <a:xfrm>
              <a:off x="5763953" y="7353301"/>
              <a:ext cx="174043" cy="159898"/>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6" name="Rounded Rectangle 105"/>
            <p:cNvSpPr/>
            <p:nvPr/>
          </p:nvSpPr>
          <p:spPr>
            <a:xfrm rot="2070375">
              <a:off x="5756042" y="7505284"/>
              <a:ext cx="37973" cy="125069"/>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7" name="Rounded Rectangle 106"/>
            <p:cNvSpPr/>
            <p:nvPr/>
          </p:nvSpPr>
          <p:spPr>
            <a:xfrm rot="18494049">
              <a:off x="5920581" y="7492658"/>
              <a:ext cx="34829" cy="129741"/>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6433" name="Group 107"/>
          <p:cNvGrpSpPr>
            <a:grpSpLocks/>
          </p:cNvGrpSpPr>
          <p:nvPr/>
        </p:nvGrpSpPr>
        <p:grpSpPr bwMode="auto">
          <a:xfrm>
            <a:off x="5749925" y="7704138"/>
            <a:ext cx="246063" cy="361950"/>
            <a:chOff x="5756042" y="7353301"/>
            <a:chExt cx="246824" cy="360960"/>
          </a:xfrm>
        </p:grpSpPr>
        <p:sp>
          <p:nvSpPr>
            <p:cNvPr id="109" name="Rounded Rectangle 108"/>
            <p:cNvSpPr/>
            <p:nvPr/>
          </p:nvSpPr>
          <p:spPr>
            <a:xfrm>
              <a:off x="5787890" y="7505284"/>
              <a:ext cx="124208" cy="208977"/>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0" name="Oval 109"/>
            <p:cNvSpPr/>
            <p:nvPr/>
          </p:nvSpPr>
          <p:spPr>
            <a:xfrm>
              <a:off x="5764005" y="7353301"/>
              <a:ext cx="173572" cy="159898"/>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1" name="Rounded Rectangle 110"/>
            <p:cNvSpPr/>
            <p:nvPr/>
          </p:nvSpPr>
          <p:spPr>
            <a:xfrm rot="2070375">
              <a:off x="5756042" y="7505284"/>
              <a:ext cx="38218" cy="125069"/>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 name="Rounded Rectangle 111"/>
            <p:cNvSpPr/>
            <p:nvPr/>
          </p:nvSpPr>
          <p:spPr>
            <a:xfrm rot="18494049">
              <a:off x="5920162" y="7492240"/>
              <a:ext cx="34829" cy="130578"/>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6434" name="Group 112"/>
          <p:cNvGrpSpPr>
            <a:grpSpLocks/>
          </p:cNvGrpSpPr>
          <p:nvPr/>
        </p:nvGrpSpPr>
        <p:grpSpPr bwMode="auto">
          <a:xfrm>
            <a:off x="6051550" y="7704138"/>
            <a:ext cx="246063" cy="361950"/>
            <a:chOff x="5756042" y="7353301"/>
            <a:chExt cx="246824" cy="360960"/>
          </a:xfrm>
        </p:grpSpPr>
        <p:sp>
          <p:nvSpPr>
            <p:cNvPr id="114" name="Rounded Rectangle 113"/>
            <p:cNvSpPr/>
            <p:nvPr/>
          </p:nvSpPr>
          <p:spPr>
            <a:xfrm>
              <a:off x="5787890" y="7505284"/>
              <a:ext cx="124208" cy="208977"/>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5" name="Oval 114"/>
            <p:cNvSpPr/>
            <p:nvPr/>
          </p:nvSpPr>
          <p:spPr>
            <a:xfrm>
              <a:off x="5764005" y="7353301"/>
              <a:ext cx="173572" cy="159898"/>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6" name="Rounded Rectangle 115"/>
            <p:cNvSpPr/>
            <p:nvPr/>
          </p:nvSpPr>
          <p:spPr>
            <a:xfrm rot="2070375">
              <a:off x="5756042" y="7505284"/>
              <a:ext cx="38218" cy="125069"/>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7" name="Rounded Rectangle 116"/>
            <p:cNvSpPr/>
            <p:nvPr/>
          </p:nvSpPr>
          <p:spPr>
            <a:xfrm rot="18494049">
              <a:off x="5920162" y="7492240"/>
              <a:ext cx="34829" cy="130578"/>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6435" name="Group 117"/>
          <p:cNvGrpSpPr>
            <a:grpSpLocks/>
          </p:cNvGrpSpPr>
          <p:nvPr/>
        </p:nvGrpSpPr>
        <p:grpSpPr bwMode="auto">
          <a:xfrm>
            <a:off x="6388100" y="7704138"/>
            <a:ext cx="246063" cy="361950"/>
            <a:chOff x="5756042" y="7353301"/>
            <a:chExt cx="246824" cy="360960"/>
          </a:xfrm>
        </p:grpSpPr>
        <p:sp>
          <p:nvSpPr>
            <p:cNvPr id="119" name="Rounded Rectangle 118"/>
            <p:cNvSpPr/>
            <p:nvPr/>
          </p:nvSpPr>
          <p:spPr>
            <a:xfrm>
              <a:off x="5787890" y="7505284"/>
              <a:ext cx="124208" cy="208977"/>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0" name="Oval 119"/>
            <p:cNvSpPr/>
            <p:nvPr/>
          </p:nvSpPr>
          <p:spPr>
            <a:xfrm>
              <a:off x="5764005" y="7353301"/>
              <a:ext cx="173572" cy="159898"/>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1" name="Rounded Rectangle 120"/>
            <p:cNvSpPr/>
            <p:nvPr/>
          </p:nvSpPr>
          <p:spPr>
            <a:xfrm rot="2070375">
              <a:off x="5756042" y="7505284"/>
              <a:ext cx="38218" cy="125069"/>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2" name="Rounded Rectangle 121"/>
            <p:cNvSpPr/>
            <p:nvPr/>
          </p:nvSpPr>
          <p:spPr>
            <a:xfrm rot="18494049">
              <a:off x="5920162" y="7492240"/>
              <a:ext cx="34829" cy="130578"/>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6436" name="Group 122"/>
          <p:cNvGrpSpPr>
            <a:grpSpLocks/>
          </p:cNvGrpSpPr>
          <p:nvPr/>
        </p:nvGrpSpPr>
        <p:grpSpPr bwMode="auto">
          <a:xfrm>
            <a:off x="6707188" y="7704138"/>
            <a:ext cx="247650" cy="361950"/>
            <a:chOff x="5756042" y="7353301"/>
            <a:chExt cx="246824" cy="360960"/>
          </a:xfrm>
        </p:grpSpPr>
        <p:sp>
          <p:nvSpPr>
            <p:cNvPr id="124" name="Rounded Rectangle 123"/>
            <p:cNvSpPr/>
            <p:nvPr/>
          </p:nvSpPr>
          <p:spPr>
            <a:xfrm>
              <a:off x="5787686" y="7505284"/>
              <a:ext cx="123412" cy="208977"/>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5" name="Oval 124"/>
            <p:cNvSpPr/>
            <p:nvPr/>
          </p:nvSpPr>
          <p:spPr>
            <a:xfrm>
              <a:off x="5763953" y="7353301"/>
              <a:ext cx="174043" cy="159898"/>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6" name="Rounded Rectangle 125"/>
            <p:cNvSpPr/>
            <p:nvPr/>
          </p:nvSpPr>
          <p:spPr>
            <a:xfrm rot="2070375">
              <a:off x="5756042" y="7505284"/>
              <a:ext cx="37973" cy="125069"/>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7" name="Rounded Rectangle 126"/>
            <p:cNvSpPr/>
            <p:nvPr/>
          </p:nvSpPr>
          <p:spPr>
            <a:xfrm rot="18494049">
              <a:off x="5920581" y="7492658"/>
              <a:ext cx="34829" cy="129741"/>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6437" name="TextBox 127"/>
          <p:cNvSpPr txBox="1">
            <a:spLocks noChangeArrowheads="1"/>
          </p:cNvSpPr>
          <p:nvPr/>
        </p:nvSpPr>
        <p:spPr bwMode="auto">
          <a:xfrm>
            <a:off x="4924405" y="8131175"/>
            <a:ext cx="24871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smtClean="0">
                <a:solidFill>
                  <a:srgbClr val="FFFFFF"/>
                </a:solidFill>
                <a:latin typeface="Impact" charset="0"/>
                <a:cs typeface="Impact" charset="0"/>
              </a:rPr>
              <a:t>MULTIPLICA LOS ÍCONOS</a:t>
            </a:r>
            <a:endParaRPr lang="en-US" sz="1800" dirty="0">
              <a:solidFill>
                <a:srgbClr val="FFFFFF"/>
              </a:solidFill>
              <a:latin typeface="Impact" charset="0"/>
              <a:cs typeface="Impact" charset="0"/>
            </a:endParaRPr>
          </a:p>
        </p:txBody>
      </p:sp>
      <p:sp>
        <p:nvSpPr>
          <p:cNvPr id="16438" name="TextBox 128"/>
          <p:cNvSpPr txBox="1">
            <a:spLocks noChangeArrowheads="1"/>
          </p:cNvSpPr>
          <p:nvPr/>
        </p:nvSpPr>
        <p:spPr bwMode="auto">
          <a:xfrm>
            <a:off x="5037138" y="8489950"/>
            <a:ext cx="220821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altLang="ja-JP" sz="1000" dirty="0" smtClean="0">
                <a:solidFill>
                  <a:srgbClr val="FFFFFF"/>
                </a:solidFill>
                <a:latin typeface="Helvetica" charset="0"/>
                <a:cs typeface="Helvetica" charset="0"/>
              </a:rPr>
              <a:t>AGRUPANDO ÍCONOS TE AYUDARÁ A VISUALIZAR UN VALOR NUMÉRICO </a:t>
            </a:r>
            <a:endParaRPr lang="en-US" sz="1000" dirty="0">
              <a:solidFill>
                <a:srgbClr val="FFFFFF"/>
              </a:solidFill>
              <a:latin typeface="Helvetica" charset="0"/>
              <a:cs typeface="Helvetica" charset="0"/>
            </a:endParaRPr>
          </a:p>
        </p:txBody>
      </p:sp>
      <p:grpSp>
        <p:nvGrpSpPr>
          <p:cNvPr id="16439" name="Group 129"/>
          <p:cNvGrpSpPr>
            <a:grpSpLocks/>
          </p:cNvGrpSpPr>
          <p:nvPr/>
        </p:nvGrpSpPr>
        <p:grpSpPr bwMode="auto">
          <a:xfrm>
            <a:off x="5943600" y="9494838"/>
            <a:ext cx="246063" cy="361950"/>
            <a:chOff x="5756042" y="7353301"/>
            <a:chExt cx="246824" cy="360960"/>
          </a:xfrm>
        </p:grpSpPr>
        <p:sp>
          <p:nvSpPr>
            <p:cNvPr id="131" name="Rounded Rectangle 130"/>
            <p:cNvSpPr/>
            <p:nvPr/>
          </p:nvSpPr>
          <p:spPr>
            <a:xfrm>
              <a:off x="5787890" y="7505284"/>
              <a:ext cx="124208" cy="208977"/>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2" name="Oval 131"/>
            <p:cNvSpPr/>
            <p:nvPr/>
          </p:nvSpPr>
          <p:spPr>
            <a:xfrm>
              <a:off x="5764005" y="7353301"/>
              <a:ext cx="173572" cy="159898"/>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3" name="Rounded Rectangle 132"/>
            <p:cNvSpPr/>
            <p:nvPr/>
          </p:nvSpPr>
          <p:spPr>
            <a:xfrm rot="2070375">
              <a:off x="5756042" y="7505284"/>
              <a:ext cx="38218" cy="125069"/>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4" name="Rounded Rectangle 133"/>
            <p:cNvSpPr/>
            <p:nvPr/>
          </p:nvSpPr>
          <p:spPr>
            <a:xfrm rot="18494049">
              <a:off x="5920162" y="7492240"/>
              <a:ext cx="34829" cy="130578"/>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35" name="Circular Arrow 134"/>
          <p:cNvSpPr/>
          <p:nvPr/>
        </p:nvSpPr>
        <p:spPr>
          <a:xfrm rot="18336877">
            <a:off x="5414169" y="9541669"/>
            <a:ext cx="541337" cy="542925"/>
          </a:xfrm>
          <a:prstGeom prst="circularArrow">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6441" name="TextBox 135"/>
          <p:cNvSpPr txBox="1">
            <a:spLocks noChangeArrowheads="1"/>
          </p:cNvSpPr>
          <p:nvPr/>
        </p:nvSpPr>
        <p:spPr bwMode="auto">
          <a:xfrm>
            <a:off x="5017293" y="10190299"/>
            <a:ext cx="2208213"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smtClean="0">
                <a:solidFill>
                  <a:srgbClr val="FFFFFF"/>
                </a:solidFill>
                <a:latin typeface="Helvetica" charset="0"/>
                <a:cs typeface="Helvetica" charset="0"/>
              </a:rPr>
              <a:t>SI HACES CLICK DERECHO PUEDES AGRUPAR O ROMPER EL GRUPO</a:t>
            </a:r>
            <a:endParaRPr lang="en-US" sz="1000" dirty="0">
              <a:solidFill>
                <a:srgbClr val="FFFFFF"/>
              </a:solidFill>
              <a:latin typeface="Helvetica" charset="0"/>
              <a:cs typeface="Helvetica" charset="0"/>
            </a:endParaRPr>
          </a:p>
        </p:txBody>
      </p:sp>
      <p:sp>
        <p:nvSpPr>
          <p:cNvPr id="138" name="Rounded Rectangle 137"/>
          <p:cNvSpPr/>
          <p:nvPr/>
        </p:nvSpPr>
        <p:spPr>
          <a:xfrm>
            <a:off x="6013450" y="11569700"/>
            <a:ext cx="122238" cy="207963"/>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9" name="Oval 138"/>
          <p:cNvSpPr/>
          <p:nvPr/>
        </p:nvSpPr>
        <p:spPr>
          <a:xfrm>
            <a:off x="5989638" y="11417300"/>
            <a:ext cx="173037" cy="160338"/>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0" name="Rounded Rectangle 139"/>
          <p:cNvSpPr/>
          <p:nvPr/>
        </p:nvSpPr>
        <p:spPr>
          <a:xfrm rot="2070375">
            <a:off x="5980113" y="11568113"/>
            <a:ext cx="38100" cy="125412"/>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1" name="Rounded Rectangle 140"/>
          <p:cNvSpPr/>
          <p:nvPr/>
        </p:nvSpPr>
        <p:spPr>
          <a:xfrm rot="18494049">
            <a:off x="6145213" y="11555413"/>
            <a:ext cx="34925" cy="130175"/>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446" name="TextBox 141"/>
          <p:cNvSpPr txBox="1">
            <a:spLocks noChangeArrowheads="1"/>
          </p:cNvSpPr>
          <p:nvPr/>
        </p:nvSpPr>
        <p:spPr bwMode="auto">
          <a:xfrm>
            <a:off x="5295458" y="11893550"/>
            <a:ext cx="220821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smtClean="0">
                <a:solidFill>
                  <a:srgbClr val="FFFFFF"/>
                </a:solidFill>
                <a:latin typeface="Helvetica" charset="0"/>
                <a:cs typeface="Helvetica" charset="0"/>
              </a:rPr>
              <a:t>SI PRESIONAS EL SHIFT PODRÁS SELECIONAR MÁS DE UN ELEMENTO CADA VEZ</a:t>
            </a:r>
            <a:endParaRPr lang="en-US" sz="1000" dirty="0">
              <a:solidFill>
                <a:srgbClr val="FFFFFF"/>
              </a:solidFill>
              <a:latin typeface="Helvetica" charset="0"/>
              <a:cs typeface="Helvetica" charset="0"/>
            </a:endParaRPr>
          </a:p>
        </p:txBody>
      </p:sp>
      <p:sp>
        <p:nvSpPr>
          <p:cNvPr id="143" name="Left Arrow 142"/>
          <p:cNvSpPr/>
          <p:nvPr/>
        </p:nvSpPr>
        <p:spPr>
          <a:xfrm>
            <a:off x="6457950" y="11577638"/>
            <a:ext cx="493713" cy="96837"/>
          </a:xfrm>
          <a:prstGeom prst="leftArrow">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5" name="Isosceles Triangle 144"/>
          <p:cNvSpPr/>
          <p:nvPr/>
        </p:nvSpPr>
        <p:spPr>
          <a:xfrm>
            <a:off x="2655888" y="11374438"/>
            <a:ext cx="974725" cy="931862"/>
          </a:xfrm>
          <a:prstGeom prst="triangl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7" name="Isosceles Triangle 146"/>
          <p:cNvSpPr/>
          <p:nvPr/>
        </p:nvSpPr>
        <p:spPr>
          <a:xfrm>
            <a:off x="3016250" y="11468100"/>
            <a:ext cx="1231900" cy="838200"/>
          </a:xfrm>
          <a:prstGeom prst="triangl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8" name="Trapezoid 147"/>
          <p:cNvSpPr/>
          <p:nvPr/>
        </p:nvSpPr>
        <p:spPr>
          <a:xfrm>
            <a:off x="2228850" y="11625263"/>
            <a:ext cx="766763" cy="681037"/>
          </a:xfrm>
          <a:prstGeom prst="trapezoid">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50" name="Straight Connector 149"/>
          <p:cNvCxnSpPr>
            <a:stCxn id="147" idx="4"/>
          </p:cNvCxnSpPr>
          <p:nvPr/>
        </p:nvCxnSpPr>
        <p:spPr>
          <a:xfrm flipV="1">
            <a:off x="4248150" y="10964863"/>
            <a:ext cx="0" cy="1341437"/>
          </a:xfrm>
          <a:prstGeom prst="line">
            <a:avLst/>
          </a:prstGeom>
          <a:ln>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16453" name="TextBox 151"/>
          <p:cNvSpPr txBox="1">
            <a:spLocks noChangeArrowheads="1"/>
          </p:cNvSpPr>
          <p:nvPr/>
        </p:nvSpPr>
        <p:spPr bwMode="auto">
          <a:xfrm>
            <a:off x="2572543" y="9559925"/>
            <a:ext cx="19415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smtClean="0">
                <a:solidFill>
                  <a:srgbClr val="FFFFFF"/>
                </a:solidFill>
                <a:latin typeface="Impact" charset="0"/>
                <a:cs typeface="Impact" charset="0"/>
              </a:rPr>
              <a:t>GRÁFICAS</a:t>
            </a:r>
            <a:endParaRPr lang="en-US" sz="1800" dirty="0">
              <a:solidFill>
                <a:srgbClr val="FFFFFF"/>
              </a:solidFill>
              <a:latin typeface="Impact" charset="0"/>
              <a:cs typeface="Impact" charset="0"/>
            </a:endParaRPr>
          </a:p>
        </p:txBody>
      </p:sp>
      <p:sp>
        <p:nvSpPr>
          <p:cNvPr id="16454" name="TextBox 152"/>
          <p:cNvSpPr txBox="1">
            <a:spLocks noChangeArrowheads="1"/>
          </p:cNvSpPr>
          <p:nvPr/>
        </p:nvSpPr>
        <p:spPr bwMode="auto">
          <a:xfrm>
            <a:off x="1945084" y="10250347"/>
            <a:ext cx="256143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200" dirty="0" smtClean="0">
                <a:solidFill>
                  <a:srgbClr val="FFFFFF"/>
                </a:solidFill>
                <a:latin typeface="Helvetica" charset="0"/>
                <a:cs typeface="Helvetica" charset="0"/>
              </a:rPr>
              <a:t>UTILIZA DIFERENTES FORMAS</a:t>
            </a:r>
          </a:p>
          <a:p>
            <a:pPr eaLnBrk="1" hangingPunct="1"/>
            <a:r>
              <a:rPr lang="en-US" sz="1200" dirty="0" smtClean="0">
                <a:solidFill>
                  <a:srgbClr val="FFFFFF"/>
                </a:solidFill>
                <a:latin typeface="Helvetica" charset="0"/>
                <a:cs typeface="Helvetica" charset="0"/>
              </a:rPr>
              <a:t>PARA REPRESANTAR GRÁFICAS</a:t>
            </a:r>
          </a:p>
          <a:p>
            <a:pPr eaLnBrk="1" hangingPunct="1"/>
            <a:endParaRPr lang="en-US" sz="1200" dirty="0">
              <a:solidFill>
                <a:srgbClr val="FFFFFF"/>
              </a:solidFill>
              <a:latin typeface="Helvetica" charset="0"/>
              <a:cs typeface="Helvetica" charset="0"/>
            </a:endParaRPr>
          </a:p>
        </p:txBody>
      </p:sp>
      <p:sp>
        <p:nvSpPr>
          <p:cNvPr id="154" name="Rectangle 153"/>
          <p:cNvSpPr/>
          <p:nvPr/>
        </p:nvSpPr>
        <p:spPr>
          <a:xfrm>
            <a:off x="3870325" y="14628813"/>
            <a:ext cx="266700" cy="51435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5" name="Isosceles Triangle 154"/>
          <p:cNvSpPr/>
          <p:nvPr/>
        </p:nvSpPr>
        <p:spPr>
          <a:xfrm rot="10800000">
            <a:off x="3870325" y="15170150"/>
            <a:ext cx="266700" cy="206375"/>
          </a:xfrm>
          <a:prstGeom prst="triangl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6" name="Rectangle 155"/>
          <p:cNvSpPr/>
          <p:nvPr/>
        </p:nvSpPr>
        <p:spPr>
          <a:xfrm>
            <a:off x="3906838" y="14628813"/>
            <a:ext cx="31750" cy="5143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7" name="Rectangle 156"/>
          <p:cNvSpPr/>
          <p:nvPr/>
        </p:nvSpPr>
        <p:spPr>
          <a:xfrm>
            <a:off x="3987800" y="14628813"/>
            <a:ext cx="31750" cy="5143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8" name="Rectangle 157"/>
          <p:cNvSpPr/>
          <p:nvPr/>
        </p:nvSpPr>
        <p:spPr>
          <a:xfrm>
            <a:off x="4065588" y="14628813"/>
            <a:ext cx="31750" cy="5143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9" name="Round Same Side Corner Rectangle 158"/>
          <p:cNvSpPr/>
          <p:nvPr/>
        </p:nvSpPr>
        <p:spPr>
          <a:xfrm>
            <a:off x="3870325" y="14506575"/>
            <a:ext cx="266700" cy="96838"/>
          </a:xfrm>
          <a:prstGeom prst="round2Same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1" name="Round Same Side Corner Rectangle 160"/>
          <p:cNvSpPr/>
          <p:nvPr/>
        </p:nvSpPr>
        <p:spPr>
          <a:xfrm>
            <a:off x="4892675" y="14576425"/>
            <a:ext cx="620713" cy="444500"/>
          </a:xfrm>
          <a:prstGeom prst="round2Same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2" name="Round Same Side Corner Rectangle 161"/>
          <p:cNvSpPr/>
          <p:nvPr/>
        </p:nvSpPr>
        <p:spPr>
          <a:xfrm>
            <a:off x="4914900" y="14605000"/>
            <a:ext cx="568325" cy="390525"/>
          </a:xfrm>
          <a:prstGeom prst="round2SameRect">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65" name="Straight Connector 164"/>
          <p:cNvCxnSpPr/>
          <p:nvPr/>
        </p:nvCxnSpPr>
        <p:spPr>
          <a:xfrm flipV="1">
            <a:off x="4975225" y="15081250"/>
            <a:ext cx="398463" cy="3175"/>
          </a:xfrm>
          <a:prstGeom prst="line">
            <a:avLst/>
          </a:prstGeom>
          <a:ln>
            <a:solidFill>
              <a:srgbClr val="CA0000"/>
            </a:solidFill>
          </a:ln>
          <a:effectLst/>
        </p:spPr>
        <p:style>
          <a:lnRef idx="2">
            <a:schemeClr val="accent1"/>
          </a:lnRef>
          <a:fillRef idx="0">
            <a:schemeClr val="accent1"/>
          </a:fillRef>
          <a:effectRef idx="1">
            <a:schemeClr val="accent1"/>
          </a:effectRef>
          <a:fontRef idx="minor">
            <a:schemeClr val="tx1"/>
          </a:fontRef>
        </p:style>
      </p:cxnSp>
      <p:sp>
        <p:nvSpPr>
          <p:cNvPr id="168" name="Rounded Rectangle 167"/>
          <p:cNvSpPr/>
          <p:nvPr/>
        </p:nvSpPr>
        <p:spPr>
          <a:xfrm>
            <a:off x="4843463" y="15020925"/>
            <a:ext cx="709612" cy="46038"/>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9" name="Right Arrow 168"/>
          <p:cNvSpPr/>
          <p:nvPr/>
        </p:nvSpPr>
        <p:spPr>
          <a:xfrm rot="18445388">
            <a:off x="5194300" y="14751050"/>
            <a:ext cx="111125" cy="85725"/>
          </a:xfrm>
          <a:prstGeom prst="rightArrow">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ardrop 2"/>
          <p:cNvSpPr/>
          <p:nvPr/>
        </p:nvSpPr>
        <p:spPr>
          <a:xfrm rot="12456517">
            <a:off x="3811588" y="15822613"/>
            <a:ext cx="352425" cy="354012"/>
          </a:xfrm>
          <a:prstGeom prst="teardrop">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Oval 3"/>
          <p:cNvSpPr/>
          <p:nvPr/>
        </p:nvSpPr>
        <p:spPr>
          <a:xfrm>
            <a:off x="4013200" y="15708313"/>
            <a:ext cx="277813" cy="277812"/>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Isosceles Triangle 4"/>
          <p:cNvSpPr/>
          <p:nvPr/>
        </p:nvSpPr>
        <p:spPr>
          <a:xfrm rot="5148751">
            <a:off x="4266407" y="15794831"/>
            <a:ext cx="95250" cy="125413"/>
          </a:xfrm>
          <a:prstGeom prst="triangl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Oval 5"/>
          <p:cNvSpPr/>
          <p:nvPr/>
        </p:nvSpPr>
        <p:spPr>
          <a:xfrm>
            <a:off x="4137025" y="15767050"/>
            <a:ext cx="46038" cy="44450"/>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7" name="Isosceles Triangle 136"/>
          <p:cNvSpPr/>
          <p:nvPr/>
        </p:nvSpPr>
        <p:spPr>
          <a:xfrm rot="6610205">
            <a:off x="4256882" y="15815468"/>
            <a:ext cx="95250" cy="125413"/>
          </a:xfrm>
          <a:prstGeom prst="triangl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4" name="Rounded Rectangle 143"/>
          <p:cNvSpPr/>
          <p:nvPr/>
        </p:nvSpPr>
        <p:spPr>
          <a:xfrm>
            <a:off x="5003800" y="15376525"/>
            <a:ext cx="425450" cy="609600"/>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6" name="Rounded Rectangle 145"/>
          <p:cNvSpPr/>
          <p:nvPr/>
        </p:nvSpPr>
        <p:spPr>
          <a:xfrm>
            <a:off x="5018088" y="15397163"/>
            <a:ext cx="393700" cy="484187"/>
          </a:xfrm>
          <a:prstGeom prst="roundRect">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5184775" y="15895638"/>
            <a:ext cx="61913" cy="61912"/>
          </a:xfrm>
          <a:prstGeom prst="ellipse">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ounded Rectangle 14"/>
          <p:cNvSpPr/>
          <p:nvPr/>
        </p:nvSpPr>
        <p:spPr>
          <a:xfrm>
            <a:off x="3570288" y="16495713"/>
            <a:ext cx="849312" cy="60642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Rectangle 18"/>
          <p:cNvSpPr/>
          <p:nvPr/>
        </p:nvSpPr>
        <p:spPr>
          <a:xfrm>
            <a:off x="3822700" y="16663988"/>
            <a:ext cx="101600" cy="1016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9" name="Rectangle 148"/>
          <p:cNvSpPr/>
          <p:nvPr/>
        </p:nvSpPr>
        <p:spPr>
          <a:xfrm>
            <a:off x="3967163" y="16663988"/>
            <a:ext cx="101600" cy="1016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0" name="Rectangle 159"/>
          <p:cNvSpPr/>
          <p:nvPr/>
        </p:nvSpPr>
        <p:spPr>
          <a:xfrm>
            <a:off x="4106863" y="16663988"/>
            <a:ext cx="101600" cy="1016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3" name="Rectangle 162"/>
          <p:cNvSpPr/>
          <p:nvPr/>
        </p:nvSpPr>
        <p:spPr>
          <a:xfrm>
            <a:off x="4241800" y="16663988"/>
            <a:ext cx="101600" cy="1016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4" name="Rectangle 163"/>
          <p:cNvSpPr/>
          <p:nvPr/>
        </p:nvSpPr>
        <p:spPr>
          <a:xfrm>
            <a:off x="3822700" y="16816388"/>
            <a:ext cx="101600" cy="1016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6" name="Rectangle 165"/>
          <p:cNvSpPr/>
          <p:nvPr/>
        </p:nvSpPr>
        <p:spPr>
          <a:xfrm>
            <a:off x="3968750" y="16816388"/>
            <a:ext cx="101600" cy="1016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7" name="Rectangle 166"/>
          <p:cNvSpPr/>
          <p:nvPr/>
        </p:nvSpPr>
        <p:spPr>
          <a:xfrm>
            <a:off x="4106863" y="16816388"/>
            <a:ext cx="101600" cy="1016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0" name="Rectangle 169"/>
          <p:cNvSpPr/>
          <p:nvPr/>
        </p:nvSpPr>
        <p:spPr>
          <a:xfrm>
            <a:off x="4241800" y="16816388"/>
            <a:ext cx="101600" cy="1016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483" name="TextBox 24"/>
          <p:cNvSpPr txBox="1">
            <a:spLocks noChangeArrowheads="1"/>
          </p:cNvSpPr>
          <p:nvPr/>
        </p:nvSpPr>
        <p:spPr bwMode="auto">
          <a:xfrm>
            <a:off x="3543300" y="16663988"/>
            <a:ext cx="3270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a:solidFill>
                  <a:schemeClr val="tx2"/>
                </a:solidFill>
                <a:latin typeface="Impact" charset="0"/>
                <a:cs typeface="Impact" charset="0"/>
              </a:rPr>
              <a:t>31</a:t>
            </a:r>
          </a:p>
        </p:txBody>
      </p:sp>
      <p:sp>
        <p:nvSpPr>
          <p:cNvPr id="26" name="Rounded Rectangle 25"/>
          <p:cNvSpPr/>
          <p:nvPr/>
        </p:nvSpPr>
        <p:spPr>
          <a:xfrm>
            <a:off x="4843463" y="16397288"/>
            <a:ext cx="709612" cy="393700"/>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 name="Oval 26"/>
          <p:cNvSpPr/>
          <p:nvPr/>
        </p:nvSpPr>
        <p:spPr>
          <a:xfrm>
            <a:off x="5067300" y="16467138"/>
            <a:ext cx="252413" cy="252412"/>
          </a:xfrm>
          <a:prstGeom prst="ellipse">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Oval 31"/>
          <p:cNvSpPr/>
          <p:nvPr/>
        </p:nvSpPr>
        <p:spPr>
          <a:xfrm>
            <a:off x="5121275" y="16517938"/>
            <a:ext cx="147638" cy="147637"/>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 name="Rounded Rectangle 54"/>
          <p:cNvSpPr/>
          <p:nvPr/>
        </p:nvSpPr>
        <p:spPr>
          <a:xfrm>
            <a:off x="5365750" y="16452850"/>
            <a:ext cx="141288" cy="46038"/>
          </a:xfrm>
          <a:prstGeom prst="roundRect">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2" name="Round Same Side Corner Rectangle 61"/>
          <p:cNvSpPr/>
          <p:nvPr/>
        </p:nvSpPr>
        <p:spPr>
          <a:xfrm>
            <a:off x="4975225" y="16322675"/>
            <a:ext cx="447675" cy="130175"/>
          </a:xfrm>
          <a:prstGeom prst="round2Same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6" name="Teardrop 95"/>
          <p:cNvSpPr/>
          <p:nvPr/>
        </p:nvSpPr>
        <p:spPr>
          <a:xfrm rot="8085785">
            <a:off x="3794125" y="17440275"/>
            <a:ext cx="412750" cy="412750"/>
          </a:xfrm>
          <a:prstGeom prst="teardrop">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8" name="Rounded Rectangle 97"/>
          <p:cNvSpPr/>
          <p:nvPr/>
        </p:nvSpPr>
        <p:spPr>
          <a:xfrm>
            <a:off x="3919538" y="17840325"/>
            <a:ext cx="161925" cy="190500"/>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72" name="Straight Connector 171"/>
          <p:cNvCxnSpPr/>
          <p:nvPr/>
        </p:nvCxnSpPr>
        <p:spPr>
          <a:xfrm>
            <a:off x="3917950" y="17897475"/>
            <a:ext cx="168275"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74" name="Straight Connector 173"/>
          <p:cNvCxnSpPr/>
          <p:nvPr/>
        </p:nvCxnSpPr>
        <p:spPr>
          <a:xfrm>
            <a:off x="3914775" y="17938750"/>
            <a:ext cx="188913"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75" name="Straight Connector 174"/>
          <p:cNvCxnSpPr/>
          <p:nvPr/>
        </p:nvCxnSpPr>
        <p:spPr>
          <a:xfrm>
            <a:off x="3917950" y="17980025"/>
            <a:ext cx="168275"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81" name="Oval 180"/>
          <p:cNvSpPr/>
          <p:nvPr/>
        </p:nvSpPr>
        <p:spPr>
          <a:xfrm>
            <a:off x="5021263" y="17246600"/>
            <a:ext cx="303212" cy="11430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2" name="Rounded Rectangle 181"/>
          <p:cNvSpPr/>
          <p:nvPr/>
        </p:nvSpPr>
        <p:spPr>
          <a:xfrm>
            <a:off x="4814888" y="17303750"/>
            <a:ext cx="709612" cy="498475"/>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3" name="Rounded Rectangle 182"/>
          <p:cNvSpPr/>
          <p:nvPr/>
        </p:nvSpPr>
        <p:spPr>
          <a:xfrm>
            <a:off x="4932363" y="17327563"/>
            <a:ext cx="568325" cy="455612"/>
          </a:xfrm>
          <a:prstGeom prst="roundRect">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85" name="Straight Connector 184"/>
          <p:cNvCxnSpPr/>
          <p:nvPr/>
        </p:nvCxnSpPr>
        <p:spPr>
          <a:xfrm flipV="1">
            <a:off x="5199063" y="17095788"/>
            <a:ext cx="65087" cy="182562"/>
          </a:xfrm>
          <a:prstGeom prst="line">
            <a:avLst/>
          </a:prstGeom>
          <a:ln>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8" name="Straight Connector 187"/>
          <p:cNvCxnSpPr/>
          <p:nvPr/>
        </p:nvCxnSpPr>
        <p:spPr>
          <a:xfrm flipH="1" flipV="1">
            <a:off x="5121275" y="17095788"/>
            <a:ext cx="60325" cy="182562"/>
          </a:xfrm>
          <a:prstGeom prst="line">
            <a:avLst/>
          </a:prstGeom>
          <a:ln>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191" name="Oval 190"/>
          <p:cNvSpPr/>
          <p:nvPr/>
        </p:nvSpPr>
        <p:spPr>
          <a:xfrm>
            <a:off x="4857750" y="17440275"/>
            <a:ext cx="46038" cy="46038"/>
          </a:xfrm>
          <a:prstGeom prst="ellipse">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2" name="Oval 191"/>
          <p:cNvSpPr/>
          <p:nvPr/>
        </p:nvSpPr>
        <p:spPr>
          <a:xfrm>
            <a:off x="4857750" y="17526000"/>
            <a:ext cx="46038" cy="44450"/>
          </a:xfrm>
          <a:prstGeom prst="ellipse">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3" name="Oval 192"/>
          <p:cNvSpPr/>
          <p:nvPr/>
        </p:nvSpPr>
        <p:spPr>
          <a:xfrm>
            <a:off x="4857750" y="17613313"/>
            <a:ext cx="46038" cy="46037"/>
          </a:xfrm>
          <a:prstGeom prst="ellipse">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5" name="Rounded Rectangle 194"/>
          <p:cNvSpPr/>
          <p:nvPr/>
        </p:nvSpPr>
        <p:spPr>
          <a:xfrm>
            <a:off x="4992688" y="18453100"/>
            <a:ext cx="414337" cy="450850"/>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6" name="Oval 195"/>
          <p:cNvSpPr/>
          <p:nvPr/>
        </p:nvSpPr>
        <p:spPr>
          <a:xfrm>
            <a:off x="5021263" y="18116550"/>
            <a:ext cx="344487" cy="344488"/>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7" name="Rounded Rectangle 196"/>
          <p:cNvSpPr/>
          <p:nvPr/>
        </p:nvSpPr>
        <p:spPr>
          <a:xfrm rot="18922235">
            <a:off x="5168900" y="18467388"/>
            <a:ext cx="68263" cy="66675"/>
          </a:xfrm>
          <a:prstGeom prst="roundRect">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8" name="Regular Pentagon 197"/>
          <p:cNvSpPr/>
          <p:nvPr/>
        </p:nvSpPr>
        <p:spPr>
          <a:xfrm rot="10800000">
            <a:off x="5165725" y="18548350"/>
            <a:ext cx="76200" cy="331788"/>
          </a:xfrm>
          <a:prstGeom prst="pentagon">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2" name="Rounded Rectangle 201"/>
          <p:cNvSpPr/>
          <p:nvPr/>
        </p:nvSpPr>
        <p:spPr>
          <a:xfrm>
            <a:off x="3651250" y="18392775"/>
            <a:ext cx="736600" cy="487363"/>
          </a:xfrm>
          <a:prstGeom prst="round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207" name="Straight Connector 206"/>
          <p:cNvCxnSpPr/>
          <p:nvPr/>
        </p:nvCxnSpPr>
        <p:spPr>
          <a:xfrm flipH="1">
            <a:off x="4013200" y="18453100"/>
            <a:ext cx="374650" cy="184150"/>
          </a:xfrm>
          <a:prstGeom prst="line">
            <a:avLst/>
          </a:prstGeom>
          <a:ln>
            <a:solidFill>
              <a:srgbClr val="1F497D"/>
            </a:solidFill>
          </a:ln>
          <a:effectLst/>
        </p:spPr>
        <p:style>
          <a:lnRef idx="2">
            <a:schemeClr val="accent1"/>
          </a:lnRef>
          <a:fillRef idx="0">
            <a:schemeClr val="accent1"/>
          </a:fillRef>
          <a:effectRef idx="1">
            <a:schemeClr val="accent1"/>
          </a:effectRef>
          <a:fontRef idx="minor">
            <a:schemeClr val="tx1"/>
          </a:fontRef>
        </p:style>
      </p:cxnSp>
      <p:cxnSp>
        <p:nvCxnSpPr>
          <p:cNvPr id="209" name="Straight Connector 208"/>
          <p:cNvCxnSpPr/>
          <p:nvPr/>
        </p:nvCxnSpPr>
        <p:spPr>
          <a:xfrm flipH="1" flipV="1">
            <a:off x="3651250" y="18453100"/>
            <a:ext cx="368300" cy="18415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16" name="Straight Connector 215"/>
          <p:cNvCxnSpPr/>
          <p:nvPr/>
        </p:nvCxnSpPr>
        <p:spPr>
          <a:xfrm flipH="1">
            <a:off x="3702050" y="18595975"/>
            <a:ext cx="204788" cy="284163"/>
          </a:xfrm>
          <a:prstGeom prst="line">
            <a:avLst/>
          </a:prstGeom>
          <a:ln>
            <a:solidFill>
              <a:srgbClr val="1F497D"/>
            </a:solidFill>
          </a:ln>
          <a:effectLst/>
        </p:spPr>
        <p:style>
          <a:lnRef idx="2">
            <a:schemeClr val="accent1"/>
          </a:lnRef>
          <a:fillRef idx="0">
            <a:schemeClr val="accent1"/>
          </a:fillRef>
          <a:effectRef idx="1">
            <a:schemeClr val="accent1"/>
          </a:effectRef>
          <a:fontRef idx="minor">
            <a:schemeClr val="tx1"/>
          </a:fontRef>
        </p:style>
      </p:cxnSp>
      <p:cxnSp>
        <p:nvCxnSpPr>
          <p:cNvPr id="218" name="Straight Connector 217"/>
          <p:cNvCxnSpPr/>
          <p:nvPr/>
        </p:nvCxnSpPr>
        <p:spPr>
          <a:xfrm flipH="1" flipV="1">
            <a:off x="4106863" y="18595975"/>
            <a:ext cx="236537" cy="284163"/>
          </a:xfrm>
          <a:prstGeom prst="line">
            <a:avLst/>
          </a:prstGeom>
          <a:ln>
            <a:solidFill>
              <a:srgbClr val="1F497D"/>
            </a:solidFill>
          </a:ln>
          <a:effectLst/>
        </p:spPr>
        <p:style>
          <a:lnRef idx="2">
            <a:schemeClr val="accent1"/>
          </a:lnRef>
          <a:fillRef idx="0">
            <a:schemeClr val="accent1"/>
          </a:fillRef>
          <a:effectRef idx="1">
            <a:schemeClr val="accent1"/>
          </a:effectRef>
          <a:fontRef idx="minor">
            <a:schemeClr val="tx1"/>
          </a:fontRef>
        </p:style>
      </p:cxnSp>
      <p:sp>
        <p:nvSpPr>
          <p:cNvPr id="224" name="Rectangle 223"/>
          <p:cNvSpPr/>
          <p:nvPr/>
        </p:nvSpPr>
        <p:spPr>
          <a:xfrm>
            <a:off x="3651250" y="19250025"/>
            <a:ext cx="790575" cy="511175"/>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5" name="Rectangle 224"/>
          <p:cNvSpPr/>
          <p:nvPr/>
        </p:nvSpPr>
        <p:spPr>
          <a:xfrm>
            <a:off x="3681413" y="19272250"/>
            <a:ext cx="730250" cy="46672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6" name="Isosceles Triangle 225"/>
          <p:cNvSpPr/>
          <p:nvPr/>
        </p:nvSpPr>
        <p:spPr>
          <a:xfrm>
            <a:off x="3749675" y="19529425"/>
            <a:ext cx="331788" cy="146050"/>
          </a:xfrm>
          <a:prstGeom prst="triangl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7" name="Isosceles Triangle 226"/>
          <p:cNvSpPr/>
          <p:nvPr/>
        </p:nvSpPr>
        <p:spPr>
          <a:xfrm>
            <a:off x="3959225" y="19431000"/>
            <a:ext cx="420688" cy="244475"/>
          </a:xfrm>
          <a:prstGeom prst="triangl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8" name="Oval 227"/>
          <p:cNvSpPr/>
          <p:nvPr/>
        </p:nvSpPr>
        <p:spPr>
          <a:xfrm>
            <a:off x="3784600" y="19338925"/>
            <a:ext cx="92075" cy="92075"/>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9" name="Oval 228"/>
          <p:cNvSpPr/>
          <p:nvPr/>
        </p:nvSpPr>
        <p:spPr>
          <a:xfrm>
            <a:off x="5056188" y="19223038"/>
            <a:ext cx="415925" cy="415925"/>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0" name="Oval 229"/>
          <p:cNvSpPr/>
          <p:nvPr/>
        </p:nvSpPr>
        <p:spPr>
          <a:xfrm>
            <a:off x="5095875" y="19261138"/>
            <a:ext cx="339725" cy="339725"/>
          </a:xfrm>
          <a:prstGeom prst="ellipse">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1" name="Rounded Rectangle 230"/>
          <p:cNvSpPr/>
          <p:nvPr/>
        </p:nvSpPr>
        <p:spPr>
          <a:xfrm rot="1788603">
            <a:off x="5030788" y="19561175"/>
            <a:ext cx="58737" cy="382588"/>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5" name="Rounded Rectangle 234"/>
          <p:cNvSpPr/>
          <p:nvPr/>
        </p:nvSpPr>
        <p:spPr>
          <a:xfrm>
            <a:off x="292100" y="14647863"/>
            <a:ext cx="2806700" cy="1119187"/>
          </a:xfrm>
          <a:prstGeom prst="round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520" name="TextBox 235"/>
          <p:cNvSpPr txBox="1">
            <a:spLocks noChangeArrowheads="1"/>
          </p:cNvSpPr>
          <p:nvPr/>
        </p:nvSpPr>
        <p:spPr bwMode="auto">
          <a:xfrm>
            <a:off x="361950" y="14893151"/>
            <a:ext cx="26924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smtClean="0">
                <a:solidFill>
                  <a:schemeClr val="bg1"/>
                </a:solidFill>
                <a:latin typeface="Helvetica" charset="0"/>
                <a:cs typeface="Helvetica" charset="0"/>
              </a:rPr>
              <a:t>ESTOS ÍCONOS FUERON CREADOS UTILIZANDO DIFERENTES FORMAS Y COMBINÁNODALAS.</a:t>
            </a:r>
            <a:endParaRPr lang="en-US" sz="1000" dirty="0">
              <a:solidFill>
                <a:schemeClr val="bg1"/>
              </a:solidFill>
              <a:latin typeface="Helvetica" charset="0"/>
              <a:cs typeface="Helvetica" charset="0"/>
            </a:endParaRPr>
          </a:p>
        </p:txBody>
      </p:sp>
      <p:sp>
        <p:nvSpPr>
          <p:cNvPr id="237" name="Rounded Rectangle 236"/>
          <p:cNvSpPr/>
          <p:nvPr/>
        </p:nvSpPr>
        <p:spPr>
          <a:xfrm>
            <a:off x="6062663" y="15595600"/>
            <a:ext cx="2806700" cy="660400"/>
          </a:xfrm>
          <a:prstGeom prst="roundRect">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522" name="TextBox 237"/>
          <p:cNvSpPr txBox="1">
            <a:spLocks noChangeArrowheads="1"/>
          </p:cNvSpPr>
          <p:nvPr/>
        </p:nvSpPr>
        <p:spPr bwMode="auto">
          <a:xfrm>
            <a:off x="6121400" y="15640050"/>
            <a:ext cx="26924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smtClean="0">
                <a:solidFill>
                  <a:srgbClr val="FFFFFF"/>
                </a:solidFill>
                <a:latin typeface="Helvetica" charset="0"/>
                <a:cs typeface="Helvetica" charset="0"/>
              </a:rPr>
              <a:t>EMPIEZAS ELEGIENDO TU COLOR BASE  Y LUEGO EL COLOR CONTRASTE. AQUÍ USAMOS BLANCO</a:t>
            </a:r>
            <a:endParaRPr lang="en-US" sz="1000" dirty="0">
              <a:solidFill>
                <a:srgbClr val="FFFFFF"/>
              </a:solidFill>
              <a:latin typeface="Helvetica" charset="0"/>
              <a:cs typeface="Helvetica" charset="0"/>
            </a:endParaRPr>
          </a:p>
        </p:txBody>
      </p:sp>
      <p:sp>
        <p:nvSpPr>
          <p:cNvPr id="239" name="Rounded Rectangle 238"/>
          <p:cNvSpPr/>
          <p:nvPr/>
        </p:nvSpPr>
        <p:spPr>
          <a:xfrm>
            <a:off x="292100" y="17313275"/>
            <a:ext cx="2806700" cy="977900"/>
          </a:xfrm>
          <a:prstGeom prst="round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524" name="TextBox 239"/>
          <p:cNvSpPr txBox="1">
            <a:spLocks noChangeArrowheads="1"/>
          </p:cNvSpPr>
          <p:nvPr/>
        </p:nvSpPr>
        <p:spPr bwMode="auto">
          <a:xfrm>
            <a:off x="374650" y="17448282"/>
            <a:ext cx="2692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ga-IE" sz="1000" dirty="0" smtClean="0">
                <a:solidFill>
                  <a:schemeClr val="bg1"/>
                </a:solidFill>
                <a:latin typeface="Helvetica" charset="0"/>
                <a:cs typeface="Helvetica" charset="0"/>
              </a:rPr>
              <a:t>NO OLVIDES USAR LA TECLA SHIFT PARA SELECIONAR TODOS LOS ELEMENTOS ANTES DE MOVER EL ÍCONO</a:t>
            </a:r>
            <a:endParaRPr lang="en-US" sz="1000" dirty="0">
              <a:solidFill>
                <a:schemeClr val="bg1"/>
              </a:solidFill>
              <a:latin typeface="Helvetica" charset="0"/>
              <a:cs typeface="Helvetica" charset="0"/>
            </a:endParaRPr>
          </a:p>
        </p:txBody>
      </p:sp>
      <p:sp>
        <p:nvSpPr>
          <p:cNvPr id="241" name="Rounded Rectangle 240"/>
          <p:cNvSpPr/>
          <p:nvPr/>
        </p:nvSpPr>
        <p:spPr>
          <a:xfrm>
            <a:off x="6054725" y="19103975"/>
            <a:ext cx="2806700" cy="828675"/>
          </a:xfrm>
          <a:prstGeom prst="roundRect">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526" name="TextBox 241"/>
          <p:cNvSpPr txBox="1">
            <a:spLocks noChangeArrowheads="1"/>
          </p:cNvSpPr>
          <p:nvPr/>
        </p:nvSpPr>
        <p:spPr bwMode="auto">
          <a:xfrm>
            <a:off x="6111875" y="19175413"/>
            <a:ext cx="26924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smtClean="0">
                <a:solidFill>
                  <a:srgbClr val="FFFFFF"/>
                </a:solidFill>
                <a:latin typeface="Helvetica" charset="0"/>
                <a:cs typeface="Helvetica" charset="0"/>
              </a:rPr>
              <a:t>EXISTEN INIFINDAD DE VARIACIONES, SI DEDICAS ALGO DE TIEMPO IRÁS DESCUBRIENDO FORMAS DIFERENTES</a:t>
            </a:r>
            <a:endParaRPr lang="en-US" sz="1000" dirty="0">
              <a:solidFill>
                <a:srgbClr val="FFFFFF"/>
              </a:solidFill>
              <a:latin typeface="Helvetica" charset="0"/>
              <a:cs typeface="Helvetica" charset="0"/>
            </a:endParaRPr>
          </a:p>
        </p:txBody>
      </p:sp>
      <p:sp>
        <p:nvSpPr>
          <p:cNvPr id="243" name="Wave 242"/>
          <p:cNvSpPr/>
          <p:nvPr/>
        </p:nvSpPr>
        <p:spPr>
          <a:xfrm>
            <a:off x="533400" y="21932900"/>
            <a:ext cx="2098675" cy="1574800"/>
          </a:xfrm>
          <a:prstGeom prst="wave">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4" name="Wave 243"/>
          <p:cNvSpPr/>
          <p:nvPr/>
        </p:nvSpPr>
        <p:spPr>
          <a:xfrm flipH="1">
            <a:off x="6419850" y="21932900"/>
            <a:ext cx="2098675" cy="1574800"/>
          </a:xfrm>
          <a:prstGeom prst="wav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5" name="Rounded Rectangle 244"/>
          <p:cNvSpPr/>
          <p:nvPr/>
        </p:nvSpPr>
        <p:spPr>
          <a:xfrm>
            <a:off x="2540000" y="23241000"/>
            <a:ext cx="92075" cy="1339850"/>
          </a:xfrm>
          <a:prstGeom prst="roundRect">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46" name="Rounded Rectangle 245"/>
          <p:cNvSpPr/>
          <p:nvPr/>
        </p:nvSpPr>
        <p:spPr>
          <a:xfrm>
            <a:off x="6419850" y="23241000"/>
            <a:ext cx="92075" cy="1339850"/>
          </a:xfrm>
          <a:prstGeom prst="round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531" name="TextBox 246"/>
          <p:cNvSpPr txBox="1">
            <a:spLocks noChangeArrowheads="1"/>
          </p:cNvSpPr>
          <p:nvPr/>
        </p:nvSpPr>
        <p:spPr bwMode="auto">
          <a:xfrm>
            <a:off x="533400" y="25481349"/>
            <a:ext cx="2768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200" dirty="0" smtClean="0">
                <a:latin typeface="Helvetica" charset="0"/>
                <a:cs typeface="Helvetica" charset="0"/>
              </a:rPr>
              <a:t>NO USES MÁS DE 4 COLORES</a:t>
            </a:r>
            <a:endParaRPr lang="en-US" sz="1200" dirty="0">
              <a:latin typeface="Helvetica" charset="0"/>
              <a:cs typeface="Helvetica" charset="0"/>
            </a:endParaRPr>
          </a:p>
        </p:txBody>
      </p:sp>
      <p:sp>
        <p:nvSpPr>
          <p:cNvPr id="16532" name="TextBox 247"/>
          <p:cNvSpPr txBox="1">
            <a:spLocks noChangeArrowheads="1"/>
          </p:cNvSpPr>
          <p:nvPr/>
        </p:nvSpPr>
        <p:spPr bwMode="auto">
          <a:xfrm>
            <a:off x="6419850" y="25342850"/>
            <a:ext cx="22225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200" dirty="0" smtClean="0">
                <a:latin typeface="Helvetica" charset="0"/>
                <a:cs typeface="Helvetica" charset="0"/>
              </a:rPr>
              <a:t>EL OBEJTIVO ES PRESENTAR DOS LADOS MUY DISTINTOS PARA COMPARLOS. DIVIDIENDO TU INFORMACIÓN EN DOS LADOS TE AYUDARÁ A PRESENTARLO CON CLARIDAD</a:t>
            </a:r>
            <a:endParaRPr lang="en-US" sz="1200" dirty="0">
              <a:latin typeface="Helvetica" charset="0"/>
              <a:cs typeface="Helvetica"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Rectangle 4"/>
          <p:cNvSpPr/>
          <p:nvPr/>
        </p:nvSpPr>
        <p:spPr>
          <a:xfrm>
            <a:off x="236538" y="228600"/>
            <a:ext cx="8645525" cy="1236663"/>
          </a:xfrm>
          <a:prstGeom prst="rect">
            <a:avLst/>
          </a:prstGeom>
          <a:solidFill>
            <a:schemeClr val="bg1"/>
          </a:solid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411" name="TextBox 5"/>
          <p:cNvSpPr txBox="1">
            <a:spLocks noChangeArrowheads="1"/>
          </p:cNvSpPr>
          <p:nvPr/>
        </p:nvSpPr>
        <p:spPr bwMode="auto">
          <a:xfrm>
            <a:off x="636588" y="516226"/>
            <a:ext cx="8047037"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3200" dirty="0" smtClean="0">
                <a:solidFill>
                  <a:srgbClr val="CA0000"/>
                </a:solidFill>
                <a:latin typeface="Lobster 1.4" charset="0"/>
                <a:cs typeface="Lobster 1.4" charset="0"/>
              </a:rPr>
              <a:t>INFOGRAFÍA INSPIRADA EN PINTEREST</a:t>
            </a:r>
            <a:endParaRPr lang="en-US" sz="3200" dirty="0">
              <a:solidFill>
                <a:srgbClr val="CA0000"/>
              </a:solidFill>
              <a:latin typeface="Lobster 1.4" charset="0"/>
              <a:cs typeface="Lobster 1.4" charset="0"/>
            </a:endParaRPr>
          </a:p>
        </p:txBody>
      </p:sp>
      <p:sp>
        <p:nvSpPr>
          <p:cNvPr id="7" name="Rectangle 6"/>
          <p:cNvSpPr/>
          <p:nvPr/>
        </p:nvSpPr>
        <p:spPr>
          <a:xfrm>
            <a:off x="236538" y="1752600"/>
            <a:ext cx="2549525" cy="6773863"/>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3040063" y="1752600"/>
            <a:ext cx="5842000" cy="5054600"/>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3040063" y="7078663"/>
            <a:ext cx="2794000" cy="3368675"/>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6103938" y="7078663"/>
            <a:ext cx="2778125" cy="3368675"/>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p:nvPr/>
        </p:nvSpPr>
        <p:spPr>
          <a:xfrm>
            <a:off x="236538" y="8915400"/>
            <a:ext cx="2549525" cy="4106863"/>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3040063" y="10802938"/>
            <a:ext cx="5842000" cy="517525"/>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p:nvPr/>
        </p:nvSpPr>
        <p:spPr>
          <a:xfrm>
            <a:off x="3040063" y="11650663"/>
            <a:ext cx="5842000" cy="515937"/>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angle 15"/>
          <p:cNvSpPr/>
          <p:nvPr/>
        </p:nvSpPr>
        <p:spPr>
          <a:xfrm>
            <a:off x="3040063" y="12504738"/>
            <a:ext cx="5842000" cy="517525"/>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Multidocument 16"/>
          <p:cNvSpPr/>
          <p:nvPr/>
        </p:nvSpPr>
        <p:spPr>
          <a:xfrm>
            <a:off x="719138" y="2049463"/>
            <a:ext cx="1582737" cy="1057275"/>
          </a:xfrm>
          <a:prstGeom prst="flowChartMultidocument">
            <a:avLst/>
          </a:prstGeom>
          <a:solidFill>
            <a:srgbClr val="CA0000"/>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TextBox 17"/>
          <p:cNvSpPr txBox="1"/>
          <p:nvPr/>
        </p:nvSpPr>
        <p:spPr>
          <a:xfrm>
            <a:off x="414338" y="3174266"/>
            <a:ext cx="2260600" cy="830997"/>
          </a:xfrm>
          <a:prstGeom prst="rect">
            <a:avLst/>
          </a:prstGeom>
          <a:noFill/>
        </p:spPr>
        <p:txBody>
          <a:bodyPr>
            <a:spAutoFit/>
          </a:bodyPr>
          <a:lstStyle/>
          <a:p>
            <a:pPr fontAlgn="auto">
              <a:spcBef>
                <a:spcPts val="0"/>
              </a:spcBef>
              <a:spcAft>
                <a:spcPts val="0"/>
              </a:spcAft>
              <a:defRPr/>
            </a:pPr>
            <a:r>
              <a:rPr lang="en-US" sz="1200" dirty="0" smtClean="0">
                <a:solidFill>
                  <a:schemeClr val="tx1">
                    <a:lumMod val="65000"/>
                    <a:lumOff val="35000"/>
                  </a:schemeClr>
                </a:solidFill>
                <a:latin typeface="Arial"/>
                <a:ea typeface="+mn-ea"/>
                <a:cs typeface="Arial"/>
              </a:rPr>
              <a:t>ESTRUCTURAR TU INFORMACIÓN EN CAJAS AYUDARÁ A TENERLA ORGNIZADA</a:t>
            </a:r>
            <a:endParaRPr lang="en-US" sz="1200" dirty="0">
              <a:solidFill>
                <a:schemeClr val="tx1">
                  <a:lumMod val="65000"/>
                  <a:lumOff val="35000"/>
                </a:schemeClr>
              </a:solidFill>
              <a:latin typeface="Arial"/>
              <a:ea typeface="+mn-ea"/>
              <a:cs typeface="Arial"/>
            </a:endParaRPr>
          </a:p>
        </p:txBody>
      </p:sp>
      <p:cxnSp>
        <p:nvCxnSpPr>
          <p:cNvPr id="20" name="Straight Connector 19"/>
          <p:cNvCxnSpPr/>
          <p:nvPr/>
        </p:nvCxnSpPr>
        <p:spPr>
          <a:xfrm>
            <a:off x="236538" y="3962400"/>
            <a:ext cx="2549525" cy="0"/>
          </a:xfrm>
          <a:prstGeom prst="line">
            <a:avLst/>
          </a:prstGeom>
          <a:ln>
            <a:solidFill>
              <a:schemeClr val="bg1">
                <a:lumMod val="65000"/>
              </a:schemeClr>
            </a:solidFill>
          </a:ln>
        </p:spPr>
        <p:style>
          <a:lnRef idx="1">
            <a:schemeClr val="dk1"/>
          </a:lnRef>
          <a:fillRef idx="0">
            <a:schemeClr val="dk1"/>
          </a:fillRef>
          <a:effectRef idx="0">
            <a:schemeClr val="dk1"/>
          </a:effectRef>
          <a:fontRef idx="minor">
            <a:schemeClr val="tx1"/>
          </a:fontRef>
        </p:style>
      </p:cxnSp>
      <p:sp>
        <p:nvSpPr>
          <p:cNvPr id="21" name="&quot;No&quot; Symbol 20"/>
          <p:cNvSpPr/>
          <p:nvPr/>
        </p:nvSpPr>
        <p:spPr>
          <a:xfrm>
            <a:off x="957263" y="4198938"/>
            <a:ext cx="1168400" cy="1168400"/>
          </a:xfrm>
          <a:prstGeom prst="noSmoking">
            <a:avLst/>
          </a:prstGeom>
          <a:solidFill>
            <a:srgbClr val="CA0000"/>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7424" name="TextBox 21"/>
          <p:cNvSpPr txBox="1">
            <a:spLocks noChangeArrowheads="1"/>
          </p:cNvSpPr>
          <p:nvPr/>
        </p:nvSpPr>
        <p:spPr bwMode="auto">
          <a:xfrm>
            <a:off x="414338" y="5583238"/>
            <a:ext cx="2500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200" dirty="0" smtClean="0">
                <a:solidFill>
                  <a:srgbClr val="595959"/>
                </a:solidFill>
                <a:latin typeface="Arial" charset="0"/>
              </a:rPr>
              <a:t>NO OLIVIDES PRESTAR ATENCIÓN  A LOS ESPACIOS</a:t>
            </a:r>
            <a:endParaRPr lang="en-US" sz="1200" dirty="0">
              <a:solidFill>
                <a:srgbClr val="595959"/>
              </a:solidFill>
              <a:latin typeface="Arial" charset="0"/>
            </a:endParaRPr>
          </a:p>
        </p:txBody>
      </p:sp>
      <p:cxnSp>
        <p:nvCxnSpPr>
          <p:cNvPr id="23" name="Straight Connector 22"/>
          <p:cNvCxnSpPr/>
          <p:nvPr/>
        </p:nvCxnSpPr>
        <p:spPr>
          <a:xfrm>
            <a:off x="236538" y="6350000"/>
            <a:ext cx="2549525" cy="0"/>
          </a:xfrm>
          <a:prstGeom prst="line">
            <a:avLst/>
          </a:prstGeom>
          <a:ln>
            <a:solidFill>
              <a:schemeClr val="bg1">
                <a:lumMod val="65000"/>
              </a:schemeClr>
            </a:solidFill>
          </a:ln>
        </p:spPr>
        <p:style>
          <a:lnRef idx="1">
            <a:schemeClr val="dk1"/>
          </a:lnRef>
          <a:fillRef idx="0">
            <a:schemeClr val="dk1"/>
          </a:fillRef>
          <a:effectRef idx="0">
            <a:schemeClr val="dk1"/>
          </a:effectRef>
          <a:fontRef idx="minor">
            <a:schemeClr val="tx1"/>
          </a:fontRef>
        </p:style>
      </p:cxnSp>
      <p:sp>
        <p:nvSpPr>
          <p:cNvPr id="25" name="Frame 24"/>
          <p:cNvSpPr/>
          <p:nvPr/>
        </p:nvSpPr>
        <p:spPr>
          <a:xfrm>
            <a:off x="957263" y="6586538"/>
            <a:ext cx="1133475" cy="1135062"/>
          </a:xfrm>
          <a:prstGeom prst="frame">
            <a:avLst/>
          </a:prstGeom>
          <a:solidFill>
            <a:srgbClr val="CA0000"/>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26" name="TextBox 25"/>
          <p:cNvSpPr txBox="1"/>
          <p:nvPr/>
        </p:nvSpPr>
        <p:spPr>
          <a:xfrm>
            <a:off x="414338" y="7945438"/>
            <a:ext cx="2260600" cy="461665"/>
          </a:xfrm>
          <a:prstGeom prst="rect">
            <a:avLst/>
          </a:prstGeom>
          <a:noFill/>
        </p:spPr>
        <p:txBody>
          <a:bodyPr>
            <a:spAutoFit/>
          </a:bodyPr>
          <a:lstStyle/>
          <a:p>
            <a:pPr fontAlgn="auto">
              <a:spcBef>
                <a:spcPts val="0"/>
              </a:spcBef>
              <a:spcAft>
                <a:spcPts val="0"/>
              </a:spcAft>
              <a:defRPr/>
            </a:pPr>
            <a:r>
              <a:rPr lang="en-US" sz="1200" dirty="0" smtClean="0">
                <a:solidFill>
                  <a:schemeClr val="tx1">
                    <a:lumMod val="65000"/>
                    <a:lumOff val="35000"/>
                  </a:schemeClr>
                </a:solidFill>
                <a:latin typeface="Arial"/>
                <a:ea typeface="+mn-ea"/>
                <a:cs typeface="Arial"/>
              </a:rPr>
              <a:t>JUEGA CON UNA VARIEDAD DE TAMAÑOS</a:t>
            </a:r>
            <a:endParaRPr lang="en-US" sz="1200" dirty="0">
              <a:solidFill>
                <a:schemeClr val="tx1">
                  <a:lumMod val="65000"/>
                  <a:lumOff val="35000"/>
                </a:schemeClr>
              </a:solidFill>
              <a:latin typeface="Arial"/>
              <a:ea typeface="+mn-ea"/>
              <a:cs typeface="Arial"/>
            </a:endParaRPr>
          </a:p>
        </p:txBody>
      </p:sp>
      <p:sp>
        <p:nvSpPr>
          <p:cNvPr id="27" name="Heart 26"/>
          <p:cNvSpPr/>
          <p:nvPr/>
        </p:nvSpPr>
        <p:spPr>
          <a:xfrm>
            <a:off x="3352800" y="2989263"/>
            <a:ext cx="2862263" cy="2860675"/>
          </a:xfrm>
          <a:prstGeom prst="heart">
            <a:avLst/>
          </a:prstGeom>
          <a:solidFill>
            <a:srgbClr val="CA0000"/>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429" name="TextBox 27"/>
          <p:cNvSpPr txBox="1">
            <a:spLocks noChangeArrowheads="1"/>
          </p:cNvSpPr>
          <p:nvPr/>
        </p:nvSpPr>
        <p:spPr bwMode="auto">
          <a:xfrm>
            <a:off x="6443663" y="3902075"/>
            <a:ext cx="2286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just" eaLnBrk="1" hangingPunct="1"/>
            <a:r>
              <a:rPr lang="en-US" sz="1800" dirty="0" smtClean="0">
                <a:solidFill>
                  <a:srgbClr val="595959"/>
                </a:solidFill>
                <a:latin typeface="Arial" charset="0"/>
              </a:rPr>
              <a:t>UTILIZA CAJAS GRANDES PARA REPRESENTAR INFORMACIÓN IMPOTANTE</a:t>
            </a:r>
            <a:endParaRPr lang="en-US" sz="1800" dirty="0">
              <a:solidFill>
                <a:srgbClr val="595959"/>
              </a:solidFill>
              <a:latin typeface="Arial" charset="0"/>
            </a:endParaRPr>
          </a:p>
        </p:txBody>
      </p:sp>
      <p:sp>
        <p:nvSpPr>
          <p:cNvPr id="17430" name="TextBox 28"/>
          <p:cNvSpPr txBox="1">
            <a:spLocks noChangeArrowheads="1"/>
          </p:cNvSpPr>
          <p:nvPr/>
        </p:nvSpPr>
        <p:spPr bwMode="auto">
          <a:xfrm>
            <a:off x="3284538" y="1973263"/>
            <a:ext cx="54451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4000" dirty="0" smtClean="0">
                <a:solidFill>
                  <a:srgbClr val="595959"/>
                </a:solidFill>
                <a:latin typeface="Arial" charset="0"/>
              </a:rPr>
              <a:t>SÉ DIRECTO</a:t>
            </a:r>
            <a:endParaRPr lang="en-US" sz="4000" dirty="0">
              <a:solidFill>
                <a:srgbClr val="595959"/>
              </a:solidFill>
              <a:latin typeface="Arial" charset="0"/>
            </a:endParaRPr>
          </a:p>
        </p:txBody>
      </p:sp>
      <p:grpSp>
        <p:nvGrpSpPr>
          <p:cNvPr id="17431" name="Group 42"/>
          <p:cNvGrpSpPr>
            <a:grpSpLocks/>
          </p:cNvGrpSpPr>
          <p:nvPr/>
        </p:nvGrpSpPr>
        <p:grpSpPr bwMode="auto">
          <a:xfrm>
            <a:off x="4100513" y="8464550"/>
            <a:ext cx="831850" cy="1216025"/>
            <a:chOff x="4207631" y="7835847"/>
            <a:chExt cx="246824" cy="360960"/>
          </a:xfrm>
        </p:grpSpPr>
        <p:grpSp>
          <p:nvGrpSpPr>
            <p:cNvPr id="17549" name="Group 35"/>
            <p:cNvGrpSpPr>
              <a:grpSpLocks/>
            </p:cNvGrpSpPr>
            <p:nvPr/>
          </p:nvGrpSpPr>
          <p:grpSpPr bwMode="auto">
            <a:xfrm>
              <a:off x="4207631" y="7987341"/>
              <a:ext cx="246824" cy="125031"/>
              <a:chOff x="5756042" y="7504795"/>
              <a:chExt cx="246824" cy="125031"/>
            </a:xfrm>
          </p:grpSpPr>
          <p:sp>
            <p:nvSpPr>
              <p:cNvPr id="39" name="Rounded Rectangle 38"/>
              <p:cNvSpPr/>
              <p:nvPr/>
            </p:nvSpPr>
            <p:spPr>
              <a:xfrm rot="2070375">
                <a:off x="5756042" y="7504565"/>
                <a:ext cx="37683" cy="125347"/>
              </a:xfrm>
              <a:prstGeom prst="roundRect">
                <a:avLst/>
              </a:prstGeom>
              <a:solidFill>
                <a:srgbClr val="CA0000"/>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ounded Rectangle 39"/>
              <p:cNvSpPr/>
              <p:nvPr/>
            </p:nvSpPr>
            <p:spPr>
              <a:xfrm rot="18494049">
                <a:off x="5920192" y="7491633"/>
                <a:ext cx="34871" cy="130478"/>
              </a:xfrm>
              <a:prstGeom prst="roundRect">
                <a:avLst/>
              </a:prstGeom>
              <a:solidFill>
                <a:srgbClr val="CA0000"/>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41" name="Rounded Rectangle 40"/>
            <p:cNvSpPr/>
            <p:nvPr/>
          </p:nvSpPr>
          <p:spPr>
            <a:xfrm>
              <a:off x="4239662" y="7988525"/>
              <a:ext cx="123412" cy="208282"/>
            </a:xfrm>
            <a:prstGeom prst="roundRect">
              <a:avLst/>
            </a:prstGeom>
            <a:solidFill>
              <a:srgbClr val="CA0000"/>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Oval 41"/>
            <p:cNvSpPr/>
            <p:nvPr/>
          </p:nvSpPr>
          <p:spPr>
            <a:xfrm>
              <a:off x="4216110" y="7835847"/>
              <a:ext cx="173342" cy="159746"/>
            </a:xfrm>
            <a:prstGeom prst="ellipse">
              <a:avLst/>
            </a:prstGeom>
            <a:solidFill>
              <a:srgbClr val="CA0000"/>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7433" name="TextBox 44"/>
          <p:cNvSpPr txBox="1">
            <a:spLocks noChangeArrowheads="1"/>
          </p:cNvSpPr>
          <p:nvPr/>
        </p:nvSpPr>
        <p:spPr bwMode="auto">
          <a:xfrm>
            <a:off x="3284538" y="7315200"/>
            <a:ext cx="2260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smtClean="0">
                <a:solidFill>
                  <a:srgbClr val="595959"/>
                </a:solidFill>
                <a:latin typeface="Arial" charset="0"/>
              </a:rPr>
              <a:t>DE 1 A 3 PERSONAS….. </a:t>
            </a:r>
            <a:endParaRPr lang="en-US" sz="1800" dirty="0">
              <a:solidFill>
                <a:srgbClr val="595959"/>
              </a:solidFill>
              <a:latin typeface="Arial" charset="0"/>
            </a:endParaRPr>
          </a:p>
        </p:txBody>
      </p:sp>
      <p:grpSp>
        <p:nvGrpSpPr>
          <p:cNvPr id="17434" name="Group 48"/>
          <p:cNvGrpSpPr>
            <a:grpSpLocks/>
          </p:cNvGrpSpPr>
          <p:nvPr/>
        </p:nvGrpSpPr>
        <p:grpSpPr bwMode="auto">
          <a:xfrm>
            <a:off x="7141967" y="8462614"/>
            <a:ext cx="788988" cy="1135062"/>
            <a:chOff x="7147504" y="8286665"/>
            <a:chExt cx="424160" cy="608816"/>
          </a:xfrm>
        </p:grpSpPr>
        <p:sp>
          <p:nvSpPr>
            <p:cNvPr id="46" name="Rounded Rectangle 45"/>
            <p:cNvSpPr/>
            <p:nvPr/>
          </p:nvSpPr>
          <p:spPr>
            <a:xfrm>
              <a:off x="7147504" y="8286665"/>
              <a:ext cx="424160" cy="608816"/>
            </a:xfrm>
            <a:prstGeom prst="roundRect">
              <a:avLst/>
            </a:prstGeom>
            <a:solidFill>
              <a:srgbClr val="CA0000"/>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ounded Rectangle 46"/>
            <p:cNvSpPr/>
            <p:nvPr/>
          </p:nvSpPr>
          <p:spPr>
            <a:xfrm>
              <a:off x="7162013" y="8306249"/>
              <a:ext cx="392582" cy="484499"/>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8" name="Oval 47"/>
            <p:cNvSpPr/>
            <p:nvPr/>
          </p:nvSpPr>
          <p:spPr>
            <a:xfrm>
              <a:off x="7328433" y="8806075"/>
              <a:ext cx="61448" cy="61307"/>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50" name="TextBox 49"/>
          <p:cNvSpPr txBox="1"/>
          <p:nvPr/>
        </p:nvSpPr>
        <p:spPr>
          <a:xfrm>
            <a:off x="6191250" y="7331075"/>
            <a:ext cx="2744788" cy="923330"/>
          </a:xfrm>
          <a:prstGeom prst="rect">
            <a:avLst/>
          </a:prstGeom>
          <a:noFill/>
        </p:spPr>
        <p:txBody>
          <a:bodyPr wrap="square">
            <a:spAutoFit/>
          </a:bodyPr>
          <a:lstStyle/>
          <a:p>
            <a:pPr fontAlgn="auto">
              <a:spcBef>
                <a:spcPts val="0"/>
              </a:spcBef>
              <a:spcAft>
                <a:spcPts val="0"/>
              </a:spcAft>
              <a:defRPr/>
            </a:pPr>
            <a:r>
              <a:rPr lang="en-US" dirty="0" smtClean="0">
                <a:solidFill>
                  <a:schemeClr val="tx1">
                    <a:lumMod val="65000"/>
                    <a:lumOff val="35000"/>
                  </a:schemeClr>
                </a:solidFill>
                <a:latin typeface="Arial"/>
                <a:ea typeface="+mn-ea"/>
                <a:cs typeface="Arial"/>
              </a:rPr>
              <a:t>MUCHAS PERSONAS</a:t>
            </a:r>
          </a:p>
          <a:p>
            <a:pPr fontAlgn="auto">
              <a:spcBef>
                <a:spcPts val="0"/>
              </a:spcBef>
              <a:spcAft>
                <a:spcPts val="0"/>
              </a:spcAft>
              <a:defRPr/>
            </a:pPr>
            <a:r>
              <a:rPr lang="en-US" dirty="0" smtClean="0">
                <a:solidFill>
                  <a:schemeClr val="tx1">
                    <a:lumMod val="65000"/>
                    <a:lumOff val="35000"/>
                  </a:schemeClr>
                </a:solidFill>
                <a:latin typeface="Arial"/>
                <a:ea typeface="+mn-ea"/>
                <a:cs typeface="Arial"/>
              </a:rPr>
              <a:t>USAN TELÉFONOS MÓVILES</a:t>
            </a:r>
            <a:endParaRPr lang="en-US" dirty="0">
              <a:solidFill>
                <a:schemeClr val="tx1">
                  <a:lumMod val="65000"/>
                  <a:lumOff val="35000"/>
                </a:schemeClr>
              </a:solidFill>
              <a:latin typeface="Arial"/>
              <a:ea typeface="+mn-ea"/>
              <a:cs typeface="Arial"/>
            </a:endParaRPr>
          </a:p>
        </p:txBody>
      </p:sp>
      <p:sp>
        <p:nvSpPr>
          <p:cNvPr id="52" name="Lightning Bolt 51"/>
          <p:cNvSpPr/>
          <p:nvPr/>
        </p:nvSpPr>
        <p:spPr>
          <a:xfrm>
            <a:off x="3416300" y="10888663"/>
            <a:ext cx="322263" cy="320675"/>
          </a:xfrm>
          <a:prstGeom prst="lightningBolt">
            <a:avLst/>
          </a:prstGeom>
          <a:solidFill>
            <a:srgbClr val="CA0000"/>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5-Point Star 52"/>
          <p:cNvSpPr/>
          <p:nvPr/>
        </p:nvSpPr>
        <p:spPr>
          <a:xfrm>
            <a:off x="3416300" y="11717338"/>
            <a:ext cx="350838" cy="352425"/>
          </a:xfrm>
          <a:prstGeom prst="star5">
            <a:avLst/>
          </a:prstGeom>
          <a:solidFill>
            <a:srgbClr val="CA0000"/>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Moon 53"/>
          <p:cNvSpPr/>
          <p:nvPr/>
        </p:nvSpPr>
        <p:spPr>
          <a:xfrm>
            <a:off x="3513138" y="12568238"/>
            <a:ext cx="195262" cy="390525"/>
          </a:xfrm>
          <a:prstGeom prst="moon">
            <a:avLst/>
          </a:prstGeom>
          <a:solidFill>
            <a:srgbClr val="CA0000"/>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 name="TextBox 54"/>
          <p:cNvSpPr txBox="1"/>
          <p:nvPr/>
        </p:nvSpPr>
        <p:spPr>
          <a:xfrm>
            <a:off x="3890169" y="10828636"/>
            <a:ext cx="4719637" cy="461665"/>
          </a:xfrm>
          <a:prstGeom prst="rect">
            <a:avLst/>
          </a:prstGeom>
          <a:noFill/>
        </p:spPr>
        <p:txBody>
          <a:bodyPr>
            <a:spAutoFit/>
          </a:bodyPr>
          <a:lstStyle/>
          <a:p>
            <a:pPr fontAlgn="auto">
              <a:spcBef>
                <a:spcPts val="0"/>
              </a:spcBef>
              <a:spcAft>
                <a:spcPts val="0"/>
              </a:spcAft>
              <a:defRPr/>
            </a:pPr>
            <a:r>
              <a:rPr lang="en-US" sz="1200" dirty="0" smtClean="0">
                <a:solidFill>
                  <a:schemeClr val="tx1">
                    <a:lumMod val="65000"/>
                    <a:lumOff val="35000"/>
                  </a:schemeClr>
                </a:solidFill>
                <a:latin typeface="Arial"/>
                <a:ea typeface="+mn-ea"/>
                <a:cs typeface="Arial"/>
              </a:rPr>
              <a:t>MÁS DE 1,000 PERSONAS SON VICTIMAS DE RELÁMPAGOS EN ESTADOS UNIDOS</a:t>
            </a:r>
            <a:endParaRPr lang="en-US" sz="1200" dirty="0">
              <a:solidFill>
                <a:schemeClr val="tx1">
                  <a:lumMod val="65000"/>
                  <a:lumOff val="35000"/>
                </a:schemeClr>
              </a:solidFill>
              <a:latin typeface="Arial"/>
              <a:ea typeface="+mn-ea"/>
              <a:cs typeface="Arial"/>
            </a:endParaRPr>
          </a:p>
        </p:txBody>
      </p:sp>
      <p:sp>
        <p:nvSpPr>
          <p:cNvPr id="56" name="TextBox 55"/>
          <p:cNvSpPr txBox="1"/>
          <p:nvPr/>
        </p:nvSpPr>
        <p:spPr>
          <a:xfrm>
            <a:off x="3963988" y="11668125"/>
            <a:ext cx="4719637" cy="461665"/>
          </a:xfrm>
          <a:prstGeom prst="rect">
            <a:avLst/>
          </a:prstGeom>
          <a:noFill/>
        </p:spPr>
        <p:txBody>
          <a:bodyPr>
            <a:spAutoFit/>
          </a:bodyPr>
          <a:lstStyle/>
          <a:p>
            <a:pPr fontAlgn="auto">
              <a:spcBef>
                <a:spcPts val="0"/>
              </a:spcBef>
              <a:spcAft>
                <a:spcPts val="0"/>
              </a:spcAft>
              <a:defRPr/>
            </a:pPr>
            <a:r>
              <a:rPr lang="en-US" sz="1200" dirty="0" smtClean="0">
                <a:solidFill>
                  <a:schemeClr val="tx1">
                    <a:lumMod val="65000"/>
                    <a:lumOff val="35000"/>
                  </a:schemeClr>
                </a:solidFill>
                <a:latin typeface="Arial"/>
                <a:ea typeface="+mn-ea"/>
                <a:cs typeface="Arial"/>
              </a:rPr>
              <a:t>CASI TODOS LAS ESTRELLAS QUE VES DESDE LA TIERRA SON ESTRELLAS BINARIAS</a:t>
            </a:r>
            <a:endParaRPr lang="en-US" sz="1200" dirty="0">
              <a:solidFill>
                <a:schemeClr val="tx1">
                  <a:lumMod val="65000"/>
                  <a:lumOff val="35000"/>
                </a:schemeClr>
              </a:solidFill>
              <a:latin typeface="Arial"/>
              <a:ea typeface="+mn-ea"/>
              <a:cs typeface="Arial"/>
            </a:endParaRPr>
          </a:p>
        </p:txBody>
      </p:sp>
      <p:sp>
        <p:nvSpPr>
          <p:cNvPr id="57" name="TextBox 56"/>
          <p:cNvSpPr txBox="1"/>
          <p:nvPr/>
        </p:nvSpPr>
        <p:spPr>
          <a:xfrm>
            <a:off x="4040188" y="12650788"/>
            <a:ext cx="4719637" cy="276999"/>
          </a:xfrm>
          <a:prstGeom prst="rect">
            <a:avLst/>
          </a:prstGeom>
          <a:noFill/>
        </p:spPr>
        <p:txBody>
          <a:bodyPr>
            <a:spAutoFit/>
          </a:bodyPr>
          <a:lstStyle/>
          <a:p>
            <a:pPr fontAlgn="auto">
              <a:spcBef>
                <a:spcPts val="0"/>
              </a:spcBef>
              <a:spcAft>
                <a:spcPts val="0"/>
              </a:spcAft>
              <a:defRPr/>
            </a:pPr>
            <a:r>
              <a:rPr lang="en-US" sz="1200" dirty="0" smtClean="0">
                <a:solidFill>
                  <a:schemeClr val="tx1">
                    <a:lumMod val="65000"/>
                    <a:lumOff val="35000"/>
                  </a:schemeClr>
                </a:solidFill>
                <a:latin typeface="Arial"/>
                <a:ea typeface="+mn-ea"/>
                <a:cs typeface="Arial"/>
              </a:rPr>
              <a:t>LA LUNA ES EL ÚNICO SATÉLITE QUE RODEA LA TIERRA</a:t>
            </a:r>
            <a:endParaRPr lang="en-US" sz="1200" dirty="0">
              <a:solidFill>
                <a:schemeClr val="tx1">
                  <a:lumMod val="65000"/>
                  <a:lumOff val="35000"/>
                </a:schemeClr>
              </a:solidFill>
              <a:latin typeface="Arial"/>
              <a:ea typeface="+mn-ea"/>
              <a:cs typeface="Arial"/>
            </a:endParaRPr>
          </a:p>
        </p:txBody>
      </p:sp>
      <p:sp>
        <p:nvSpPr>
          <p:cNvPr id="58" name="Explosion 2 57"/>
          <p:cNvSpPr/>
          <p:nvPr/>
        </p:nvSpPr>
        <p:spPr>
          <a:xfrm>
            <a:off x="739775" y="9210675"/>
            <a:ext cx="1562100" cy="1450975"/>
          </a:xfrm>
          <a:prstGeom prst="irregularSeal2">
            <a:avLst/>
          </a:prstGeom>
          <a:solidFill>
            <a:srgbClr val="CA0000"/>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 name="TextBox 58"/>
          <p:cNvSpPr txBox="1"/>
          <p:nvPr/>
        </p:nvSpPr>
        <p:spPr>
          <a:xfrm>
            <a:off x="338138" y="10934700"/>
            <a:ext cx="2336800" cy="276999"/>
          </a:xfrm>
          <a:prstGeom prst="rect">
            <a:avLst/>
          </a:prstGeom>
          <a:noFill/>
        </p:spPr>
        <p:txBody>
          <a:bodyPr>
            <a:spAutoFit/>
          </a:bodyPr>
          <a:lstStyle/>
          <a:p>
            <a:pPr fontAlgn="auto">
              <a:spcBef>
                <a:spcPts val="0"/>
              </a:spcBef>
              <a:spcAft>
                <a:spcPts val="0"/>
              </a:spcAft>
              <a:defRPr/>
            </a:pPr>
            <a:r>
              <a:rPr lang="en-US" sz="1200" dirty="0" smtClean="0">
                <a:solidFill>
                  <a:schemeClr val="tx1">
                    <a:lumMod val="65000"/>
                    <a:lumOff val="35000"/>
                  </a:schemeClr>
                </a:solidFill>
                <a:latin typeface="Arial"/>
                <a:ea typeface="+mn-ea"/>
                <a:cs typeface="Arial"/>
              </a:rPr>
              <a:t>Y MÁS ÍCONOS……</a:t>
            </a:r>
            <a:endParaRPr lang="en-US" sz="1200" dirty="0">
              <a:solidFill>
                <a:schemeClr val="tx1">
                  <a:lumMod val="65000"/>
                  <a:lumOff val="35000"/>
                </a:schemeClr>
              </a:solidFill>
              <a:latin typeface="Arial"/>
              <a:ea typeface="+mn-ea"/>
              <a:cs typeface="Arial"/>
            </a:endParaRPr>
          </a:p>
        </p:txBody>
      </p:sp>
      <p:sp>
        <p:nvSpPr>
          <p:cNvPr id="60" name="Oval 59"/>
          <p:cNvSpPr/>
          <p:nvPr/>
        </p:nvSpPr>
        <p:spPr>
          <a:xfrm>
            <a:off x="654050" y="11860213"/>
            <a:ext cx="303213" cy="114300"/>
          </a:xfrm>
          <a:prstGeom prst="ellipse">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1" name="Rounded Rectangle 60"/>
          <p:cNvSpPr/>
          <p:nvPr/>
        </p:nvSpPr>
        <p:spPr>
          <a:xfrm>
            <a:off x="447675" y="11917363"/>
            <a:ext cx="709613" cy="498475"/>
          </a:xfrm>
          <a:prstGeom prst="roundRect">
            <a:avLst/>
          </a:prstGeom>
          <a:solidFill>
            <a:srgbClr val="CA0000"/>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2" name="Rounded Rectangle 61"/>
          <p:cNvSpPr/>
          <p:nvPr/>
        </p:nvSpPr>
        <p:spPr>
          <a:xfrm>
            <a:off x="565150" y="11941175"/>
            <a:ext cx="568325" cy="455613"/>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3" name="Straight Connector 62"/>
          <p:cNvCxnSpPr/>
          <p:nvPr/>
        </p:nvCxnSpPr>
        <p:spPr>
          <a:xfrm flipV="1">
            <a:off x="831850" y="11710988"/>
            <a:ext cx="65088" cy="180975"/>
          </a:xfrm>
          <a:prstGeom prst="line">
            <a:avLst/>
          </a:prstGeom>
          <a:ln>
            <a:solidFill>
              <a:srgbClr val="CA0000"/>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flipH="1" flipV="1">
            <a:off x="754063" y="11710988"/>
            <a:ext cx="60325" cy="180975"/>
          </a:xfrm>
          <a:prstGeom prst="line">
            <a:avLst/>
          </a:prstGeom>
          <a:ln>
            <a:solidFill>
              <a:srgbClr val="CA0000"/>
            </a:solidFill>
          </a:ln>
          <a:effectLst/>
        </p:spPr>
        <p:style>
          <a:lnRef idx="2">
            <a:schemeClr val="accent1"/>
          </a:lnRef>
          <a:fillRef idx="0">
            <a:schemeClr val="accent1"/>
          </a:fillRef>
          <a:effectRef idx="1">
            <a:schemeClr val="accent1"/>
          </a:effectRef>
          <a:fontRef idx="minor">
            <a:schemeClr val="tx1"/>
          </a:fontRef>
        </p:style>
      </p:cxnSp>
      <p:sp>
        <p:nvSpPr>
          <p:cNvPr id="65" name="Oval 64"/>
          <p:cNvSpPr/>
          <p:nvPr/>
        </p:nvSpPr>
        <p:spPr>
          <a:xfrm>
            <a:off x="490538" y="12053888"/>
            <a:ext cx="46037" cy="46037"/>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6" name="Oval 65"/>
          <p:cNvSpPr/>
          <p:nvPr/>
        </p:nvSpPr>
        <p:spPr>
          <a:xfrm>
            <a:off x="490538" y="12139613"/>
            <a:ext cx="46037" cy="44450"/>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7" name="Oval 66"/>
          <p:cNvSpPr/>
          <p:nvPr/>
        </p:nvSpPr>
        <p:spPr>
          <a:xfrm>
            <a:off x="490538" y="12226925"/>
            <a:ext cx="46037" cy="46038"/>
          </a:xfrm>
          <a:prstGeom prst="ellipse">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8" name="Rectangle 67"/>
          <p:cNvSpPr/>
          <p:nvPr/>
        </p:nvSpPr>
        <p:spPr>
          <a:xfrm rot="298607">
            <a:off x="1997075" y="12203113"/>
            <a:ext cx="100013" cy="260350"/>
          </a:xfrm>
          <a:prstGeom prst="rect">
            <a:avLst/>
          </a:prstGeom>
          <a:solidFill>
            <a:srgbClr val="CA0000"/>
          </a:solid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9" name="Rectangle 68"/>
          <p:cNvSpPr/>
          <p:nvPr/>
        </p:nvSpPr>
        <p:spPr>
          <a:xfrm rot="20933443">
            <a:off x="2151063" y="12198350"/>
            <a:ext cx="101600" cy="260350"/>
          </a:xfrm>
          <a:prstGeom prst="rect">
            <a:avLst/>
          </a:prstGeom>
          <a:solidFill>
            <a:srgbClr val="CA0000"/>
          </a:solid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 name="Rectangle 70"/>
          <p:cNvSpPr/>
          <p:nvPr/>
        </p:nvSpPr>
        <p:spPr>
          <a:xfrm rot="2704192">
            <a:off x="1893888" y="11914188"/>
            <a:ext cx="101600" cy="260350"/>
          </a:xfrm>
          <a:prstGeom prst="rect">
            <a:avLst/>
          </a:prstGeom>
          <a:solidFill>
            <a:srgbClr val="CA0000"/>
          </a:solid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2" name="Rectangle 71"/>
          <p:cNvSpPr/>
          <p:nvPr/>
        </p:nvSpPr>
        <p:spPr>
          <a:xfrm rot="18765318">
            <a:off x="2228850" y="11912600"/>
            <a:ext cx="101600" cy="260350"/>
          </a:xfrm>
          <a:prstGeom prst="rect">
            <a:avLst/>
          </a:prstGeom>
          <a:solidFill>
            <a:srgbClr val="CA0000"/>
          </a:solid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3" name="Rectangle 72"/>
          <p:cNvSpPr/>
          <p:nvPr/>
        </p:nvSpPr>
        <p:spPr>
          <a:xfrm>
            <a:off x="1985963" y="11914188"/>
            <a:ext cx="266700" cy="314325"/>
          </a:xfrm>
          <a:prstGeom prst="rect">
            <a:avLst/>
          </a:prstGeom>
          <a:solidFill>
            <a:srgbClr val="CA0000"/>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4" name="Rectangle 73"/>
          <p:cNvSpPr/>
          <p:nvPr/>
        </p:nvSpPr>
        <p:spPr>
          <a:xfrm>
            <a:off x="1924050" y="11674475"/>
            <a:ext cx="393700" cy="239713"/>
          </a:xfrm>
          <a:prstGeom prst="rect">
            <a:avLst/>
          </a:prstGeom>
          <a:solidFill>
            <a:srgbClr val="CA0000"/>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5" name="Oval 74"/>
          <p:cNvSpPr/>
          <p:nvPr/>
        </p:nvSpPr>
        <p:spPr>
          <a:xfrm>
            <a:off x="2098675" y="11968163"/>
            <a:ext cx="50800" cy="50800"/>
          </a:xfrm>
          <a:prstGeom prst="ellipse">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6" name="Oval 75"/>
          <p:cNvSpPr/>
          <p:nvPr/>
        </p:nvSpPr>
        <p:spPr>
          <a:xfrm>
            <a:off x="2098675" y="12055475"/>
            <a:ext cx="50800" cy="50800"/>
          </a:xfrm>
          <a:prstGeom prst="ellipse">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7" name="Oval 76"/>
          <p:cNvSpPr/>
          <p:nvPr/>
        </p:nvSpPr>
        <p:spPr>
          <a:xfrm>
            <a:off x="2101850" y="12142788"/>
            <a:ext cx="50800" cy="50800"/>
          </a:xfrm>
          <a:prstGeom prst="ellipse">
            <a:avLst/>
          </a:prstGeom>
          <a:solidFill>
            <a:schemeClr val="bg1"/>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8" name="Rectangle 77"/>
          <p:cNvSpPr/>
          <p:nvPr/>
        </p:nvSpPr>
        <p:spPr>
          <a:xfrm>
            <a:off x="1958975" y="11709400"/>
            <a:ext cx="317500" cy="176213"/>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0" name="Plus 79"/>
          <p:cNvSpPr/>
          <p:nvPr/>
        </p:nvSpPr>
        <p:spPr>
          <a:xfrm>
            <a:off x="1392238" y="12007850"/>
            <a:ext cx="219075" cy="219075"/>
          </a:xfrm>
          <a:prstGeom prst="mathPlus">
            <a:avLst/>
          </a:prstGeom>
          <a:solidFill>
            <a:srgbClr val="CA0000"/>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1" name="Explosion 2 80"/>
          <p:cNvSpPr/>
          <p:nvPr/>
        </p:nvSpPr>
        <p:spPr>
          <a:xfrm>
            <a:off x="990600" y="9485313"/>
            <a:ext cx="1062038" cy="912812"/>
          </a:xfrm>
          <a:prstGeom prst="irregularSeal2">
            <a:avLst/>
          </a:prstGeom>
          <a:solidFill>
            <a:schemeClr val="bg1"/>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2" name="Rectangle 81"/>
          <p:cNvSpPr/>
          <p:nvPr/>
        </p:nvSpPr>
        <p:spPr>
          <a:xfrm>
            <a:off x="236538" y="13263563"/>
            <a:ext cx="8645525" cy="1125537"/>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7466" name="Group 85"/>
          <p:cNvGrpSpPr>
            <a:grpSpLocks/>
          </p:cNvGrpSpPr>
          <p:nvPr/>
        </p:nvGrpSpPr>
        <p:grpSpPr bwMode="auto">
          <a:xfrm>
            <a:off x="990600" y="13465175"/>
            <a:ext cx="441325" cy="720725"/>
            <a:chOff x="636509" y="13458151"/>
            <a:chExt cx="441147" cy="720780"/>
          </a:xfrm>
        </p:grpSpPr>
        <p:sp>
          <p:nvSpPr>
            <p:cNvPr id="83" name="Oval 82"/>
            <p:cNvSpPr/>
            <p:nvPr/>
          </p:nvSpPr>
          <p:spPr>
            <a:xfrm>
              <a:off x="660312" y="13458151"/>
              <a:ext cx="417344" cy="417545"/>
            </a:xfrm>
            <a:prstGeom prst="ellipse">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4" name="Oval 83"/>
            <p:cNvSpPr/>
            <p:nvPr/>
          </p:nvSpPr>
          <p:spPr>
            <a:xfrm>
              <a:off x="699983" y="13496254"/>
              <a:ext cx="339588" cy="339751"/>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5" name="Rounded Rectangle 84"/>
            <p:cNvSpPr/>
            <p:nvPr/>
          </p:nvSpPr>
          <p:spPr>
            <a:xfrm rot="1788603">
              <a:off x="636509" y="13797902"/>
              <a:ext cx="58714" cy="381029"/>
            </a:xfrm>
            <a:prstGeom prst="round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CA0000"/>
                </a:solidFill>
              </a:endParaRPr>
            </a:p>
          </p:txBody>
        </p:sp>
      </p:grpSp>
      <p:grpSp>
        <p:nvGrpSpPr>
          <p:cNvPr id="17467" name="Group 86"/>
          <p:cNvGrpSpPr>
            <a:grpSpLocks/>
          </p:cNvGrpSpPr>
          <p:nvPr/>
        </p:nvGrpSpPr>
        <p:grpSpPr bwMode="auto">
          <a:xfrm>
            <a:off x="1855788" y="13465175"/>
            <a:ext cx="441325" cy="720725"/>
            <a:chOff x="636509" y="13458151"/>
            <a:chExt cx="441147" cy="720780"/>
          </a:xfrm>
        </p:grpSpPr>
        <p:sp>
          <p:nvSpPr>
            <p:cNvPr id="88" name="Oval 87"/>
            <p:cNvSpPr/>
            <p:nvPr/>
          </p:nvSpPr>
          <p:spPr>
            <a:xfrm>
              <a:off x="660311" y="13458151"/>
              <a:ext cx="417345" cy="417545"/>
            </a:xfrm>
            <a:prstGeom prst="ellipse">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9" name="Oval 88"/>
            <p:cNvSpPr/>
            <p:nvPr/>
          </p:nvSpPr>
          <p:spPr>
            <a:xfrm>
              <a:off x="699983" y="13496254"/>
              <a:ext cx="339588" cy="339751"/>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0" name="Rounded Rectangle 89"/>
            <p:cNvSpPr/>
            <p:nvPr/>
          </p:nvSpPr>
          <p:spPr>
            <a:xfrm rot="1788603">
              <a:off x="636509" y="13797902"/>
              <a:ext cx="58713" cy="381029"/>
            </a:xfrm>
            <a:prstGeom prst="roundRect">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CA0000"/>
                </a:solidFill>
              </a:endParaRPr>
            </a:p>
          </p:txBody>
        </p:sp>
      </p:grpSp>
      <p:grpSp>
        <p:nvGrpSpPr>
          <p:cNvPr id="17468" name="Group 90"/>
          <p:cNvGrpSpPr>
            <a:grpSpLocks/>
          </p:cNvGrpSpPr>
          <p:nvPr/>
        </p:nvGrpSpPr>
        <p:grpSpPr bwMode="auto">
          <a:xfrm>
            <a:off x="2698750" y="13465175"/>
            <a:ext cx="441325" cy="720725"/>
            <a:chOff x="636509" y="13458151"/>
            <a:chExt cx="441147" cy="720780"/>
          </a:xfrm>
        </p:grpSpPr>
        <p:sp>
          <p:nvSpPr>
            <p:cNvPr id="92" name="Oval 91"/>
            <p:cNvSpPr/>
            <p:nvPr/>
          </p:nvSpPr>
          <p:spPr>
            <a:xfrm>
              <a:off x="660312" y="13458151"/>
              <a:ext cx="417344" cy="417545"/>
            </a:xfrm>
            <a:prstGeom prst="ellipse">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3" name="Oval 92"/>
            <p:cNvSpPr/>
            <p:nvPr/>
          </p:nvSpPr>
          <p:spPr>
            <a:xfrm>
              <a:off x="699983" y="13496254"/>
              <a:ext cx="339588" cy="339751"/>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4" name="Rounded Rectangle 93"/>
            <p:cNvSpPr/>
            <p:nvPr/>
          </p:nvSpPr>
          <p:spPr>
            <a:xfrm rot="1788603">
              <a:off x="636509" y="13797902"/>
              <a:ext cx="58714" cy="381029"/>
            </a:xfrm>
            <a:prstGeom prst="roundRect">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CA0000"/>
                </a:solidFill>
              </a:endParaRPr>
            </a:p>
          </p:txBody>
        </p:sp>
      </p:grpSp>
      <p:grpSp>
        <p:nvGrpSpPr>
          <p:cNvPr id="17469" name="Group 94"/>
          <p:cNvGrpSpPr>
            <a:grpSpLocks/>
          </p:cNvGrpSpPr>
          <p:nvPr/>
        </p:nvGrpSpPr>
        <p:grpSpPr bwMode="auto">
          <a:xfrm>
            <a:off x="3540125" y="13465175"/>
            <a:ext cx="441325" cy="720725"/>
            <a:chOff x="636509" y="13458151"/>
            <a:chExt cx="441147" cy="720780"/>
          </a:xfrm>
        </p:grpSpPr>
        <p:sp>
          <p:nvSpPr>
            <p:cNvPr id="96" name="Oval 95"/>
            <p:cNvSpPr/>
            <p:nvPr/>
          </p:nvSpPr>
          <p:spPr>
            <a:xfrm>
              <a:off x="660312" y="13458151"/>
              <a:ext cx="417344" cy="417545"/>
            </a:xfrm>
            <a:prstGeom prst="ellipse">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7" name="Oval 96"/>
            <p:cNvSpPr/>
            <p:nvPr/>
          </p:nvSpPr>
          <p:spPr>
            <a:xfrm>
              <a:off x="699983" y="13496254"/>
              <a:ext cx="339588" cy="339751"/>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8" name="Rounded Rectangle 97"/>
            <p:cNvSpPr/>
            <p:nvPr/>
          </p:nvSpPr>
          <p:spPr>
            <a:xfrm rot="1788603">
              <a:off x="636509" y="13797902"/>
              <a:ext cx="58714" cy="381029"/>
            </a:xfrm>
            <a:prstGeom prst="roundRect">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CA0000"/>
                </a:solidFill>
              </a:endParaRPr>
            </a:p>
          </p:txBody>
        </p:sp>
      </p:grpSp>
      <p:grpSp>
        <p:nvGrpSpPr>
          <p:cNvPr id="17470" name="Group 98"/>
          <p:cNvGrpSpPr>
            <a:grpSpLocks/>
          </p:cNvGrpSpPr>
          <p:nvPr/>
        </p:nvGrpSpPr>
        <p:grpSpPr bwMode="auto">
          <a:xfrm>
            <a:off x="7016750" y="13465175"/>
            <a:ext cx="441325" cy="720725"/>
            <a:chOff x="636509" y="13458151"/>
            <a:chExt cx="441147" cy="720780"/>
          </a:xfrm>
        </p:grpSpPr>
        <p:sp>
          <p:nvSpPr>
            <p:cNvPr id="100" name="Oval 99"/>
            <p:cNvSpPr/>
            <p:nvPr/>
          </p:nvSpPr>
          <p:spPr>
            <a:xfrm>
              <a:off x="660312" y="13458151"/>
              <a:ext cx="417344" cy="417545"/>
            </a:xfrm>
            <a:prstGeom prst="ellipse">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1" name="Oval 100"/>
            <p:cNvSpPr/>
            <p:nvPr/>
          </p:nvSpPr>
          <p:spPr>
            <a:xfrm>
              <a:off x="699983" y="13496254"/>
              <a:ext cx="339588" cy="339751"/>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 name="Rounded Rectangle 101"/>
            <p:cNvSpPr/>
            <p:nvPr/>
          </p:nvSpPr>
          <p:spPr>
            <a:xfrm rot="1788603">
              <a:off x="636509" y="13797902"/>
              <a:ext cx="58714" cy="381029"/>
            </a:xfrm>
            <a:prstGeom prst="roundRect">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CA0000"/>
                </a:solidFill>
              </a:endParaRPr>
            </a:p>
          </p:txBody>
        </p:sp>
      </p:grpSp>
      <p:grpSp>
        <p:nvGrpSpPr>
          <p:cNvPr id="17471" name="Group 102"/>
          <p:cNvGrpSpPr>
            <a:grpSpLocks/>
          </p:cNvGrpSpPr>
          <p:nvPr/>
        </p:nvGrpSpPr>
        <p:grpSpPr bwMode="auto">
          <a:xfrm>
            <a:off x="4408488" y="13465175"/>
            <a:ext cx="441325" cy="720725"/>
            <a:chOff x="636509" y="13458151"/>
            <a:chExt cx="441147" cy="720780"/>
          </a:xfrm>
        </p:grpSpPr>
        <p:sp>
          <p:nvSpPr>
            <p:cNvPr id="104" name="Oval 103"/>
            <p:cNvSpPr/>
            <p:nvPr/>
          </p:nvSpPr>
          <p:spPr>
            <a:xfrm>
              <a:off x="660311" y="13458151"/>
              <a:ext cx="417345" cy="417545"/>
            </a:xfrm>
            <a:prstGeom prst="ellipse">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5" name="Oval 104"/>
            <p:cNvSpPr/>
            <p:nvPr/>
          </p:nvSpPr>
          <p:spPr>
            <a:xfrm>
              <a:off x="699983" y="13496254"/>
              <a:ext cx="339588" cy="339751"/>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6" name="Rounded Rectangle 105"/>
            <p:cNvSpPr/>
            <p:nvPr/>
          </p:nvSpPr>
          <p:spPr>
            <a:xfrm rot="1788603">
              <a:off x="636509" y="13797902"/>
              <a:ext cx="58713" cy="381029"/>
            </a:xfrm>
            <a:prstGeom prst="roundRect">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CA0000"/>
                </a:solidFill>
              </a:endParaRPr>
            </a:p>
          </p:txBody>
        </p:sp>
      </p:grpSp>
      <p:grpSp>
        <p:nvGrpSpPr>
          <p:cNvPr id="17472" name="Group 106"/>
          <p:cNvGrpSpPr>
            <a:grpSpLocks/>
          </p:cNvGrpSpPr>
          <p:nvPr/>
        </p:nvGrpSpPr>
        <p:grpSpPr bwMode="auto">
          <a:xfrm>
            <a:off x="5273675" y="13465175"/>
            <a:ext cx="441325" cy="720725"/>
            <a:chOff x="636509" y="13458151"/>
            <a:chExt cx="441147" cy="720780"/>
          </a:xfrm>
        </p:grpSpPr>
        <p:sp>
          <p:nvSpPr>
            <p:cNvPr id="108" name="Oval 107"/>
            <p:cNvSpPr/>
            <p:nvPr/>
          </p:nvSpPr>
          <p:spPr>
            <a:xfrm>
              <a:off x="660312" y="13458151"/>
              <a:ext cx="417344" cy="417545"/>
            </a:xfrm>
            <a:prstGeom prst="ellipse">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9" name="Oval 108"/>
            <p:cNvSpPr/>
            <p:nvPr/>
          </p:nvSpPr>
          <p:spPr>
            <a:xfrm>
              <a:off x="699983" y="13496254"/>
              <a:ext cx="339588" cy="339751"/>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0" name="Rounded Rectangle 109"/>
            <p:cNvSpPr/>
            <p:nvPr/>
          </p:nvSpPr>
          <p:spPr>
            <a:xfrm rot="1788603">
              <a:off x="636509" y="13797902"/>
              <a:ext cx="58714" cy="381029"/>
            </a:xfrm>
            <a:prstGeom prst="roundRect">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CA0000"/>
                </a:solidFill>
              </a:endParaRPr>
            </a:p>
          </p:txBody>
        </p:sp>
      </p:grpSp>
      <p:grpSp>
        <p:nvGrpSpPr>
          <p:cNvPr id="17473" name="Group 110"/>
          <p:cNvGrpSpPr>
            <a:grpSpLocks/>
          </p:cNvGrpSpPr>
          <p:nvPr/>
        </p:nvGrpSpPr>
        <p:grpSpPr bwMode="auto">
          <a:xfrm>
            <a:off x="6127750" y="13465175"/>
            <a:ext cx="441325" cy="720725"/>
            <a:chOff x="636509" y="13458151"/>
            <a:chExt cx="441147" cy="720780"/>
          </a:xfrm>
        </p:grpSpPr>
        <p:sp>
          <p:nvSpPr>
            <p:cNvPr id="112" name="Oval 111"/>
            <p:cNvSpPr/>
            <p:nvPr/>
          </p:nvSpPr>
          <p:spPr>
            <a:xfrm>
              <a:off x="660312" y="13458151"/>
              <a:ext cx="417344" cy="417545"/>
            </a:xfrm>
            <a:prstGeom prst="ellipse">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3" name="Oval 112"/>
            <p:cNvSpPr/>
            <p:nvPr/>
          </p:nvSpPr>
          <p:spPr>
            <a:xfrm>
              <a:off x="699983" y="13496254"/>
              <a:ext cx="339588" cy="339751"/>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4" name="Rounded Rectangle 113"/>
            <p:cNvSpPr/>
            <p:nvPr/>
          </p:nvSpPr>
          <p:spPr>
            <a:xfrm rot="1788603">
              <a:off x="636509" y="13797902"/>
              <a:ext cx="58714" cy="381029"/>
            </a:xfrm>
            <a:prstGeom prst="roundRect">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CA0000"/>
                </a:solidFill>
              </a:endParaRPr>
            </a:p>
          </p:txBody>
        </p:sp>
      </p:grpSp>
      <p:grpSp>
        <p:nvGrpSpPr>
          <p:cNvPr id="17474" name="Group 114"/>
          <p:cNvGrpSpPr>
            <a:grpSpLocks/>
          </p:cNvGrpSpPr>
          <p:nvPr/>
        </p:nvGrpSpPr>
        <p:grpSpPr bwMode="auto">
          <a:xfrm>
            <a:off x="7866063" y="13465175"/>
            <a:ext cx="441325" cy="720725"/>
            <a:chOff x="636509" y="13458151"/>
            <a:chExt cx="441147" cy="720780"/>
          </a:xfrm>
        </p:grpSpPr>
        <p:sp>
          <p:nvSpPr>
            <p:cNvPr id="116" name="Oval 115"/>
            <p:cNvSpPr/>
            <p:nvPr/>
          </p:nvSpPr>
          <p:spPr>
            <a:xfrm>
              <a:off x="660311" y="13458151"/>
              <a:ext cx="417345" cy="417545"/>
            </a:xfrm>
            <a:prstGeom prst="ellipse">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7" name="Oval 116"/>
            <p:cNvSpPr/>
            <p:nvPr/>
          </p:nvSpPr>
          <p:spPr>
            <a:xfrm>
              <a:off x="699983" y="13496254"/>
              <a:ext cx="339588" cy="339751"/>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8" name="Rounded Rectangle 117"/>
            <p:cNvSpPr/>
            <p:nvPr/>
          </p:nvSpPr>
          <p:spPr>
            <a:xfrm rot="1788603">
              <a:off x="636509" y="13797902"/>
              <a:ext cx="58713" cy="381029"/>
            </a:xfrm>
            <a:prstGeom prst="roundRect">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rgbClr val="CA0000"/>
                </a:solidFill>
              </a:endParaRPr>
            </a:p>
          </p:txBody>
        </p:sp>
      </p:grpSp>
      <p:sp>
        <p:nvSpPr>
          <p:cNvPr id="119" name="Rectangle 118"/>
          <p:cNvSpPr/>
          <p:nvPr/>
        </p:nvSpPr>
        <p:spPr>
          <a:xfrm>
            <a:off x="236538" y="14644688"/>
            <a:ext cx="4144962" cy="4487862"/>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0" name="Rectangle 119"/>
          <p:cNvSpPr/>
          <p:nvPr/>
        </p:nvSpPr>
        <p:spPr>
          <a:xfrm>
            <a:off x="4713288" y="14644688"/>
            <a:ext cx="4168775" cy="4487862"/>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1" name="Rectangle 120"/>
          <p:cNvSpPr/>
          <p:nvPr/>
        </p:nvSpPr>
        <p:spPr>
          <a:xfrm>
            <a:off x="236538" y="19448463"/>
            <a:ext cx="2690812" cy="3368675"/>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4" name="Rectangle 123"/>
          <p:cNvSpPr/>
          <p:nvPr/>
        </p:nvSpPr>
        <p:spPr>
          <a:xfrm>
            <a:off x="6184900" y="19448463"/>
            <a:ext cx="2690813" cy="3368675"/>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5" name="Rectangle 124"/>
          <p:cNvSpPr/>
          <p:nvPr/>
        </p:nvSpPr>
        <p:spPr>
          <a:xfrm>
            <a:off x="3213100" y="19448463"/>
            <a:ext cx="2690813" cy="3368675"/>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6" name="Rectangle 125"/>
          <p:cNvSpPr/>
          <p:nvPr/>
        </p:nvSpPr>
        <p:spPr>
          <a:xfrm>
            <a:off x="236538" y="23144163"/>
            <a:ext cx="5667375" cy="3368675"/>
          </a:xfrm>
          <a:prstGeom prst="rect">
            <a:avLst/>
          </a:prstGeom>
          <a:solidFill>
            <a:srgbClr val="FFFFFF"/>
          </a:solid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7" name="Rectangle 126"/>
          <p:cNvSpPr/>
          <p:nvPr/>
        </p:nvSpPr>
        <p:spPr>
          <a:xfrm>
            <a:off x="6183313" y="23144163"/>
            <a:ext cx="2689225" cy="1538287"/>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8" name="Rectangle 127"/>
          <p:cNvSpPr/>
          <p:nvPr/>
        </p:nvSpPr>
        <p:spPr>
          <a:xfrm>
            <a:off x="6191250" y="24980900"/>
            <a:ext cx="2690813" cy="1531938"/>
          </a:xfrm>
          <a:prstGeom prst="rect">
            <a:avLst/>
          </a:prstGeom>
          <a:solidFill>
            <a:srgbClr val="FFFFFF"/>
          </a:solidFill>
          <a:ln>
            <a:solidFill>
              <a:srgbClr val="A6A6A6"/>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1" name="Rectangle 130"/>
          <p:cNvSpPr/>
          <p:nvPr/>
        </p:nvSpPr>
        <p:spPr>
          <a:xfrm>
            <a:off x="776288" y="16484600"/>
            <a:ext cx="477837" cy="1460500"/>
          </a:xfrm>
          <a:prstGeom prst="rect">
            <a:avLst/>
          </a:prstGeom>
          <a:solidFill>
            <a:srgbClr val="CA0000"/>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2" name="Rectangle 131"/>
          <p:cNvSpPr/>
          <p:nvPr/>
        </p:nvSpPr>
        <p:spPr>
          <a:xfrm>
            <a:off x="1598613" y="15779750"/>
            <a:ext cx="477837" cy="2165350"/>
          </a:xfrm>
          <a:prstGeom prst="rect">
            <a:avLst/>
          </a:prstGeom>
          <a:solidFill>
            <a:srgbClr val="CA0000"/>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3" name="Rectangle 132"/>
          <p:cNvSpPr/>
          <p:nvPr/>
        </p:nvSpPr>
        <p:spPr>
          <a:xfrm>
            <a:off x="2436813" y="16008350"/>
            <a:ext cx="477837" cy="1936750"/>
          </a:xfrm>
          <a:prstGeom prst="rect">
            <a:avLst/>
          </a:prstGeom>
          <a:solidFill>
            <a:srgbClr val="CA0000"/>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4" name="Rectangle 133"/>
          <p:cNvSpPr/>
          <p:nvPr/>
        </p:nvSpPr>
        <p:spPr>
          <a:xfrm>
            <a:off x="3254375" y="16833850"/>
            <a:ext cx="477838" cy="1111250"/>
          </a:xfrm>
          <a:prstGeom prst="rect">
            <a:avLst/>
          </a:prstGeom>
          <a:solidFill>
            <a:srgbClr val="CA0000"/>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35" name="Straight Connector 134"/>
          <p:cNvCxnSpPr/>
          <p:nvPr/>
        </p:nvCxnSpPr>
        <p:spPr>
          <a:xfrm>
            <a:off x="490538" y="17945100"/>
            <a:ext cx="3640137" cy="0"/>
          </a:xfrm>
          <a:prstGeom prst="line">
            <a:avLst/>
          </a:prstGeom>
          <a:ln>
            <a:solidFill>
              <a:srgbClr val="CA0000"/>
            </a:solidFill>
          </a:ln>
          <a:effectLst/>
        </p:spPr>
        <p:style>
          <a:lnRef idx="2">
            <a:schemeClr val="accent1"/>
          </a:lnRef>
          <a:fillRef idx="0">
            <a:schemeClr val="accent1"/>
          </a:fillRef>
          <a:effectRef idx="1">
            <a:schemeClr val="accent1"/>
          </a:effectRef>
          <a:fontRef idx="minor">
            <a:schemeClr val="tx1"/>
          </a:fontRef>
        </p:style>
      </p:cxnSp>
      <p:sp>
        <p:nvSpPr>
          <p:cNvPr id="136" name="TextBox 135"/>
          <p:cNvSpPr txBox="1"/>
          <p:nvPr/>
        </p:nvSpPr>
        <p:spPr>
          <a:xfrm>
            <a:off x="930276" y="15095538"/>
            <a:ext cx="2636837" cy="277812"/>
          </a:xfrm>
          <a:prstGeom prst="rect">
            <a:avLst/>
          </a:prstGeom>
          <a:noFill/>
        </p:spPr>
        <p:txBody>
          <a:bodyPr>
            <a:spAutoFit/>
          </a:bodyPr>
          <a:lstStyle/>
          <a:p>
            <a:pPr fontAlgn="auto">
              <a:spcBef>
                <a:spcPts val="0"/>
              </a:spcBef>
              <a:spcAft>
                <a:spcPts val="0"/>
              </a:spcAft>
              <a:defRPr/>
            </a:pPr>
            <a:r>
              <a:rPr lang="en-US" sz="1200" dirty="0" smtClean="0">
                <a:solidFill>
                  <a:schemeClr val="tx1">
                    <a:lumMod val="65000"/>
                    <a:lumOff val="35000"/>
                  </a:schemeClr>
                </a:solidFill>
                <a:latin typeface="Arial"/>
                <a:ea typeface="+mn-ea"/>
                <a:cs typeface="Arial"/>
              </a:rPr>
              <a:t>Y MÁS GRÁFICAS……</a:t>
            </a:r>
            <a:endParaRPr lang="en-US" sz="1200" dirty="0">
              <a:solidFill>
                <a:schemeClr val="tx1">
                  <a:lumMod val="65000"/>
                  <a:lumOff val="35000"/>
                </a:schemeClr>
              </a:solidFill>
              <a:latin typeface="Arial"/>
              <a:ea typeface="+mn-ea"/>
              <a:cs typeface="Arial"/>
            </a:endParaRPr>
          </a:p>
        </p:txBody>
      </p:sp>
      <p:sp>
        <p:nvSpPr>
          <p:cNvPr id="137" name="TextBox 136"/>
          <p:cNvSpPr txBox="1"/>
          <p:nvPr/>
        </p:nvSpPr>
        <p:spPr>
          <a:xfrm>
            <a:off x="484188" y="18302288"/>
            <a:ext cx="3646487" cy="461665"/>
          </a:xfrm>
          <a:prstGeom prst="rect">
            <a:avLst/>
          </a:prstGeom>
          <a:noFill/>
        </p:spPr>
        <p:txBody>
          <a:bodyPr>
            <a:spAutoFit/>
          </a:bodyPr>
          <a:lstStyle/>
          <a:p>
            <a:pPr fontAlgn="auto">
              <a:spcBef>
                <a:spcPts val="0"/>
              </a:spcBef>
              <a:spcAft>
                <a:spcPts val="0"/>
              </a:spcAft>
              <a:defRPr/>
            </a:pPr>
            <a:r>
              <a:rPr lang="en-US" sz="1200" dirty="0" smtClean="0">
                <a:solidFill>
                  <a:schemeClr val="tx1">
                    <a:lumMod val="65000"/>
                    <a:lumOff val="35000"/>
                  </a:schemeClr>
                </a:solidFill>
                <a:latin typeface="Arial"/>
                <a:ea typeface="+mn-ea"/>
                <a:cs typeface="Arial"/>
              </a:rPr>
              <a:t>ASEGÚRATE DE ESCRBIR QUÉ ES LO QUE ESTÁS REPRESENTANDO</a:t>
            </a:r>
            <a:endParaRPr lang="en-US" sz="1200" dirty="0">
              <a:solidFill>
                <a:schemeClr val="tx1">
                  <a:lumMod val="65000"/>
                  <a:lumOff val="35000"/>
                </a:schemeClr>
              </a:solidFill>
              <a:latin typeface="Arial"/>
              <a:ea typeface="+mn-ea"/>
              <a:cs typeface="Arial"/>
            </a:endParaRPr>
          </a:p>
        </p:txBody>
      </p:sp>
      <p:sp>
        <p:nvSpPr>
          <p:cNvPr id="138" name="Rounded Rectangular Callout 137"/>
          <p:cNvSpPr/>
          <p:nvPr/>
        </p:nvSpPr>
        <p:spPr>
          <a:xfrm>
            <a:off x="5545138" y="15825788"/>
            <a:ext cx="2662237" cy="1736725"/>
          </a:xfrm>
          <a:prstGeom prst="wedgeRoundRectCallout">
            <a:avLst/>
          </a:prstGeom>
          <a:solidFill>
            <a:srgbClr val="CA0000"/>
          </a:solidFill>
          <a:ln>
            <a:solidFill>
              <a:srgbClr val="EEECE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9" name="TextBox 138"/>
          <p:cNvSpPr txBox="1"/>
          <p:nvPr/>
        </p:nvSpPr>
        <p:spPr>
          <a:xfrm>
            <a:off x="5338763" y="18302288"/>
            <a:ext cx="3078162" cy="461665"/>
          </a:xfrm>
          <a:prstGeom prst="rect">
            <a:avLst/>
          </a:prstGeom>
          <a:noFill/>
        </p:spPr>
        <p:txBody>
          <a:bodyPr>
            <a:spAutoFit/>
          </a:bodyPr>
          <a:lstStyle/>
          <a:p>
            <a:pPr fontAlgn="auto">
              <a:spcBef>
                <a:spcPts val="0"/>
              </a:spcBef>
              <a:spcAft>
                <a:spcPts val="0"/>
              </a:spcAft>
              <a:defRPr/>
            </a:pPr>
            <a:r>
              <a:rPr lang="en-US" sz="1200" dirty="0" smtClean="0">
                <a:solidFill>
                  <a:schemeClr val="tx1">
                    <a:lumMod val="65000"/>
                    <a:lumOff val="35000"/>
                  </a:schemeClr>
                </a:solidFill>
                <a:latin typeface="Arial"/>
                <a:ea typeface="+mn-ea"/>
                <a:cs typeface="Arial"/>
              </a:rPr>
              <a:t>4.1 </a:t>
            </a:r>
            <a:r>
              <a:rPr lang="en-US" sz="1200" dirty="0" err="1" smtClean="0">
                <a:solidFill>
                  <a:schemeClr val="tx1">
                    <a:lumMod val="65000"/>
                    <a:lumOff val="35000"/>
                  </a:schemeClr>
                </a:solidFill>
                <a:latin typeface="Arial"/>
                <a:ea typeface="+mn-ea"/>
                <a:cs typeface="Arial"/>
              </a:rPr>
              <a:t>billiones</a:t>
            </a:r>
            <a:r>
              <a:rPr lang="en-US" sz="1200" dirty="0" smtClean="0">
                <a:solidFill>
                  <a:schemeClr val="tx1">
                    <a:lumMod val="65000"/>
                    <a:lumOff val="35000"/>
                  </a:schemeClr>
                </a:solidFill>
                <a:latin typeface="Arial"/>
                <a:ea typeface="+mn-ea"/>
                <a:cs typeface="Arial"/>
              </a:rPr>
              <a:t> de </a:t>
            </a:r>
            <a:r>
              <a:rPr lang="en-US" sz="1200" dirty="0" err="1" smtClean="0">
                <a:solidFill>
                  <a:schemeClr val="tx1">
                    <a:lumMod val="65000"/>
                    <a:lumOff val="35000"/>
                  </a:schemeClr>
                </a:solidFill>
                <a:latin typeface="Arial"/>
                <a:ea typeface="+mn-ea"/>
                <a:cs typeface="Arial"/>
              </a:rPr>
              <a:t>mensajes</a:t>
            </a:r>
            <a:r>
              <a:rPr lang="en-US" sz="1200" dirty="0" smtClean="0">
                <a:solidFill>
                  <a:schemeClr val="tx1">
                    <a:lumMod val="65000"/>
                    <a:lumOff val="35000"/>
                  </a:schemeClr>
                </a:solidFill>
                <a:latin typeface="Arial"/>
                <a:ea typeface="+mn-ea"/>
                <a:cs typeface="Arial"/>
              </a:rPr>
              <a:t> son </a:t>
            </a:r>
            <a:r>
              <a:rPr lang="en-US" sz="1200" dirty="0" err="1" smtClean="0">
                <a:solidFill>
                  <a:schemeClr val="tx1">
                    <a:lumMod val="65000"/>
                    <a:lumOff val="35000"/>
                  </a:schemeClr>
                </a:solidFill>
                <a:latin typeface="Arial"/>
                <a:ea typeface="+mn-ea"/>
                <a:cs typeface="Arial"/>
              </a:rPr>
              <a:t>enviados</a:t>
            </a:r>
            <a:r>
              <a:rPr lang="en-US" sz="1200" dirty="0" smtClean="0">
                <a:solidFill>
                  <a:schemeClr val="tx1">
                    <a:lumMod val="65000"/>
                    <a:lumOff val="35000"/>
                  </a:schemeClr>
                </a:solidFill>
                <a:latin typeface="Arial"/>
                <a:ea typeface="+mn-ea"/>
                <a:cs typeface="Arial"/>
              </a:rPr>
              <a:t> </a:t>
            </a:r>
            <a:r>
              <a:rPr lang="en-US" sz="1200" dirty="0" err="1" smtClean="0">
                <a:solidFill>
                  <a:schemeClr val="tx1">
                    <a:lumMod val="65000"/>
                    <a:lumOff val="35000"/>
                  </a:schemeClr>
                </a:solidFill>
                <a:latin typeface="Arial"/>
                <a:ea typeface="+mn-ea"/>
                <a:cs typeface="Arial"/>
              </a:rPr>
              <a:t>por</a:t>
            </a:r>
            <a:r>
              <a:rPr lang="en-US" sz="1200" dirty="0" smtClean="0">
                <a:solidFill>
                  <a:schemeClr val="tx1">
                    <a:lumMod val="65000"/>
                    <a:lumOff val="35000"/>
                  </a:schemeClr>
                </a:solidFill>
                <a:latin typeface="Arial"/>
                <a:ea typeface="+mn-ea"/>
                <a:cs typeface="Arial"/>
              </a:rPr>
              <a:t> </a:t>
            </a:r>
            <a:r>
              <a:rPr lang="en-US" sz="1200" dirty="0" err="1" smtClean="0">
                <a:solidFill>
                  <a:schemeClr val="tx1">
                    <a:lumMod val="65000"/>
                    <a:lumOff val="35000"/>
                  </a:schemeClr>
                </a:solidFill>
                <a:latin typeface="Arial"/>
                <a:ea typeface="+mn-ea"/>
                <a:cs typeface="Arial"/>
              </a:rPr>
              <a:t>móviles</a:t>
            </a:r>
            <a:r>
              <a:rPr lang="en-US" sz="1200" dirty="0" smtClean="0">
                <a:solidFill>
                  <a:schemeClr val="tx1">
                    <a:lumMod val="65000"/>
                    <a:lumOff val="35000"/>
                  </a:schemeClr>
                </a:solidFill>
                <a:latin typeface="Arial"/>
                <a:ea typeface="+mn-ea"/>
                <a:cs typeface="Arial"/>
              </a:rPr>
              <a:t> en </a:t>
            </a:r>
            <a:r>
              <a:rPr lang="en-US" sz="1200" dirty="0" err="1" smtClean="0">
                <a:solidFill>
                  <a:schemeClr val="tx1">
                    <a:lumMod val="65000"/>
                    <a:lumOff val="35000"/>
                  </a:schemeClr>
                </a:solidFill>
                <a:latin typeface="Arial"/>
                <a:ea typeface="+mn-ea"/>
                <a:cs typeface="Arial"/>
              </a:rPr>
              <a:t>Estados</a:t>
            </a:r>
            <a:r>
              <a:rPr lang="en-US" sz="1200" dirty="0" smtClean="0">
                <a:solidFill>
                  <a:schemeClr val="tx1">
                    <a:lumMod val="65000"/>
                    <a:lumOff val="35000"/>
                  </a:schemeClr>
                </a:solidFill>
                <a:latin typeface="Arial"/>
                <a:ea typeface="+mn-ea"/>
                <a:cs typeface="Arial"/>
              </a:rPr>
              <a:t> </a:t>
            </a:r>
            <a:r>
              <a:rPr lang="en-US" sz="1200" dirty="0" err="1" smtClean="0">
                <a:solidFill>
                  <a:schemeClr val="tx1">
                    <a:lumMod val="65000"/>
                    <a:lumOff val="35000"/>
                  </a:schemeClr>
                </a:solidFill>
                <a:latin typeface="Arial"/>
                <a:ea typeface="+mn-ea"/>
                <a:cs typeface="Arial"/>
              </a:rPr>
              <a:t>Unidos</a:t>
            </a:r>
            <a:endParaRPr lang="en-US" sz="1200" dirty="0">
              <a:solidFill>
                <a:schemeClr val="tx1">
                  <a:lumMod val="65000"/>
                  <a:lumOff val="35000"/>
                </a:schemeClr>
              </a:solidFill>
              <a:latin typeface="Arial"/>
              <a:ea typeface="+mn-ea"/>
              <a:cs typeface="Arial"/>
            </a:endParaRPr>
          </a:p>
        </p:txBody>
      </p:sp>
      <p:grpSp>
        <p:nvGrpSpPr>
          <p:cNvPr id="17492" name="Group 141"/>
          <p:cNvGrpSpPr>
            <a:grpSpLocks/>
          </p:cNvGrpSpPr>
          <p:nvPr/>
        </p:nvGrpSpPr>
        <p:grpSpPr bwMode="auto">
          <a:xfrm>
            <a:off x="747713" y="19704050"/>
            <a:ext cx="1728787" cy="1728788"/>
            <a:chOff x="1006572" y="19744424"/>
            <a:chExt cx="1143000" cy="1143000"/>
          </a:xfrm>
        </p:grpSpPr>
        <p:sp>
          <p:nvSpPr>
            <p:cNvPr id="140" name="Donut 139"/>
            <p:cNvSpPr/>
            <p:nvPr/>
          </p:nvSpPr>
          <p:spPr>
            <a:xfrm>
              <a:off x="1006572" y="19744424"/>
              <a:ext cx="1143000" cy="1143000"/>
            </a:xfrm>
            <a:prstGeom prst="donut">
              <a:avLst/>
            </a:prstGeom>
            <a:solidFill>
              <a:schemeClr val="bg2"/>
            </a:solidFill>
            <a:ln>
              <a:solidFill>
                <a:srgbClr val="EEECE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41" name="Block Arc 140"/>
            <p:cNvSpPr/>
            <p:nvPr/>
          </p:nvSpPr>
          <p:spPr>
            <a:xfrm rot="5400000">
              <a:off x="1006572" y="19744424"/>
              <a:ext cx="1143000" cy="1143000"/>
            </a:xfrm>
            <a:prstGeom prst="blockArc">
              <a:avLst/>
            </a:prstGeom>
            <a:solidFill>
              <a:srgbClr val="CA0000"/>
            </a:solidFill>
            <a:ln>
              <a:solidFill>
                <a:srgbClr val="EEECE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grpSp>
      <p:sp>
        <p:nvSpPr>
          <p:cNvPr id="2" name="Quad Arrow 1"/>
          <p:cNvSpPr/>
          <p:nvPr/>
        </p:nvSpPr>
        <p:spPr>
          <a:xfrm>
            <a:off x="3759200" y="19704050"/>
            <a:ext cx="1730375" cy="1728788"/>
          </a:xfrm>
          <a:prstGeom prst="quadArrow">
            <a:avLst/>
          </a:prstGeom>
          <a:solidFill>
            <a:srgbClr val="CA0000"/>
          </a:solidFill>
          <a:ln>
            <a:solidFill>
              <a:srgbClr val="EEECE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ardrop 3"/>
          <p:cNvSpPr/>
          <p:nvPr/>
        </p:nvSpPr>
        <p:spPr>
          <a:xfrm rot="18922085">
            <a:off x="6985000" y="20040600"/>
            <a:ext cx="1320800" cy="1320800"/>
          </a:xfrm>
          <a:prstGeom prst="teardrop">
            <a:avLst/>
          </a:prstGeom>
          <a:solidFill>
            <a:srgbClr val="CA0000"/>
          </a:solidFill>
          <a:ln>
            <a:solidFill>
              <a:srgbClr val="EEECE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Chord 9"/>
          <p:cNvSpPr/>
          <p:nvPr/>
        </p:nvSpPr>
        <p:spPr>
          <a:xfrm rot="14567637">
            <a:off x="7664450" y="20904200"/>
            <a:ext cx="338138" cy="338138"/>
          </a:xfrm>
          <a:prstGeom prst="chord">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9" name="Round Same Side Corner Rectangle 128"/>
          <p:cNvSpPr/>
          <p:nvPr/>
        </p:nvSpPr>
        <p:spPr>
          <a:xfrm>
            <a:off x="652463" y="23777575"/>
            <a:ext cx="2617787" cy="1873250"/>
          </a:xfrm>
          <a:prstGeom prst="round2SameRect">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0" name="Round Same Side Corner Rectangle 129"/>
          <p:cNvSpPr/>
          <p:nvPr/>
        </p:nvSpPr>
        <p:spPr>
          <a:xfrm>
            <a:off x="747713" y="23898225"/>
            <a:ext cx="2390775" cy="1644650"/>
          </a:xfrm>
          <a:prstGeom prst="round2Same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3" name="Rounded Rectangle 142"/>
          <p:cNvSpPr/>
          <p:nvPr/>
        </p:nvSpPr>
        <p:spPr>
          <a:xfrm>
            <a:off x="447675" y="25650825"/>
            <a:ext cx="2987675" cy="192088"/>
          </a:xfrm>
          <a:prstGeom prst="roundRect">
            <a:avLst/>
          </a:prstGeom>
          <a:solidFill>
            <a:srgbClr val="CA0000"/>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4" name="Right Arrow 143"/>
          <p:cNvSpPr/>
          <p:nvPr/>
        </p:nvSpPr>
        <p:spPr>
          <a:xfrm rot="18445388">
            <a:off x="1921669" y="24513382"/>
            <a:ext cx="471487" cy="361950"/>
          </a:xfrm>
          <a:prstGeom prst="rightArrow">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5" name="Teardrop 144"/>
          <p:cNvSpPr/>
          <p:nvPr/>
        </p:nvSpPr>
        <p:spPr>
          <a:xfrm rot="12456517">
            <a:off x="6502400" y="23682325"/>
            <a:ext cx="641350" cy="641350"/>
          </a:xfrm>
          <a:prstGeom prst="teardrop">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6" name="Oval 145"/>
          <p:cNvSpPr/>
          <p:nvPr/>
        </p:nvSpPr>
        <p:spPr>
          <a:xfrm>
            <a:off x="6870700" y="23472775"/>
            <a:ext cx="503238" cy="503238"/>
          </a:xfrm>
          <a:prstGeom prst="ellipse">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7" name="Isosceles Triangle 146"/>
          <p:cNvSpPr/>
          <p:nvPr/>
        </p:nvSpPr>
        <p:spPr>
          <a:xfrm rot="5148751">
            <a:off x="7329488" y="23631525"/>
            <a:ext cx="173037" cy="227013"/>
          </a:xfrm>
          <a:prstGeom prst="triangle">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8" name="Oval 147"/>
          <p:cNvSpPr/>
          <p:nvPr/>
        </p:nvSpPr>
        <p:spPr>
          <a:xfrm>
            <a:off x="7094538" y="23577550"/>
            <a:ext cx="84137" cy="84138"/>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9" name="Isosceles Triangle 148"/>
          <p:cNvSpPr/>
          <p:nvPr/>
        </p:nvSpPr>
        <p:spPr>
          <a:xfrm rot="6610205">
            <a:off x="7312819" y="23667244"/>
            <a:ext cx="173038" cy="228600"/>
          </a:xfrm>
          <a:prstGeom prst="triangle">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Trapezoid 31"/>
          <p:cNvSpPr/>
          <p:nvPr/>
        </p:nvSpPr>
        <p:spPr>
          <a:xfrm>
            <a:off x="6561138" y="26060400"/>
            <a:ext cx="728662" cy="266700"/>
          </a:xfrm>
          <a:prstGeom prst="trapezoid">
            <a:avLst/>
          </a:prstGeom>
          <a:solidFill>
            <a:srgbClr val="CA0000"/>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2" name="Oval 151"/>
          <p:cNvSpPr/>
          <p:nvPr/>
        </p:nvSpPr>
        <p:spPr>
          <a:xfrm>
            <a:off x="6443663" y="25209500"/>
            <a:ext cx="982662" cy="984250"/>
          </a:xfrm>
          <a:prstGeom prst="ellipse">
            <a:avLst/>
          </a:prstGeom>
          <a:solidFill>
            <a:srgbClr val="CA0000"/>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 name="Oval 152"/>
          <p:cNvSpPr/>
          <p:nvPr/>
        </p:nvSpPr>
        <p:spPr>
          <a:xfrm>
            <a:off x="6632575" y="25446038"/>
            <a:ext cx="561975" cy="581025"/>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4" name="Oval 153"/>
          <p:cNvSpPr/>
          <p:nvPr/>
        </p:nvSpPr>
        <p:spPr>
          <a:xfrm>
            <a:off x="6694488" y="25542875"/>
            <a:ext cx="409575" cy="409575"/>
          </a:xfrm>
          <a:prstGeom prst="ellipse">
            <a:avLst/>
          </a:prstGeom>
          <a:solidFill>
            <a:srgbClr val="CA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5" name="Oval 154"/>
          <p:cNvSpPr/>
          <p:nvPr/>
        </p:nvSpPr>
        <p:spPr>
          <a:xfrm>
            <a:off x="6784975" y="25650825"/>
            <a:ext cx="103188" cy="107950"/>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510" name="TextBox 155"/>
          <p:cNvSpPr txBox="1">
            <a:spLocks noChangeArrowheads="1"/>
          </p:cNvSpPr>
          <p:nvPr/>
        </p:nvSpPr>
        <p:spPr bwMode="auto">
          <a:xfrm>
            <a:off x="363538" y="21824950"/>
            <a:ext cx="26273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ga-IE" sz="1200" dirty="0" smtClean="0">
                <a:solidFill>
                  <a:srgbClr val="595959"/>
                </a:solidFill>
                <a:latin typeface="Arial" charset="0"/>
              </a:rPr>
              <a:t>Estoy de acuerdo en un 50% de los casos</a:t>
            </a:r>
            <a:r>
              <a:rPr lang="en-US" altLang="ja-JP" sz="1200" dirty="0" smtClean="0">
                <a:solidFill>
                  <a:srgbClr val="595959"/>
                </a:solidFill>
                <a:latin typeface="Arial" charset="0"/>
              </a:rPr>
              <a:t>.</a:t>
            </a:r>
            <a:endParaRPr lang="en-US" sz="1200" dirty="0">
              <a:solidFill>
                <a:srgbClr val="595959"/>
              </a:solidFill>
              <a:latin typeface="Arial" charset="0"/>
            </a:endParaRPr>
          </a:p>
        </p:txBody>
      </p:sp>
      <p:sp>
        <p:nvSpPr>
          <p:cNvPr id="17511" name="TextBox 156"/>
          <p:cNvSpPr txBox="1">
            <a:spLocks noChangeArrowheads="1"/>
          </p:cNvSpPr>
          <p:nvPr/>
        </p:nvSpPr>
        <p:spPr bwMode="auto">
          <a:xfrm>
            <a:off x="3319463" y="21840825"/>
            <a:ext cx="2411412" cy="830997"/>
          </a:xfrm>
          <a:prstGeom prst="rect">
            <a:avLst/>
          </a:prstGeom>
          <a:noFill/>
          <a:ln w="9525">
            <a:solidFill>
              <a:schemeClr val="bg1">
                <a:lumMod val="8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200" dirty="0" err="1" smtClean="0">
                <a:solidFill>
                  <a:srgbClr val="595959"/>
                </a:solidFill>
                <a:latin typeface="Arial" charset="0"/>
              </a:rPr>
              <a:t>Pocas</a:t>
            </a:r>
            <a:r>
              <a:rPr lang="en-US" sz="1200" dirty="0" smtClean="0">
                <a:solidFill>
                  <a:srgbClr val="595959"/>
                </a:solidFill>
                <a:latin typeface="Arial" charset="0"/>
              </a:rPr>
              <a:t> personas </a:t>
            </a:r>
            <a:r>
              <a:rPr lang="en-US" sz="1200" dirty="0" err="1" smtClean="0">
                <a:solidFill>
                  <a:srgbClr val="595959"/>
                </a:solidFill>
                <a:latin typeface="Arial" charset="0"/>
              </a:rPr>
              <a:t>sabes</a:t>
            </a:r>
            <a:r>
              <a:rPr lang="en-US" sz="1200" dirty="0" smtClean="0">
                <a:solidFill>
                  <a:srgbClr val="595959"/>
                </a:solidFill>
                <a:latin typeface="Arial" charset="0"/>
              </a:rPr>
              <a:t> </a:t>
            </a:r>
            <a:r>
              <a:rPr lang="en-US" sz="1200" dirty="0" err="1" smtClean="0">
                <a:solidFill>
                  <a:srgbClr val="595959"/>
                </a:solidFill>
                <a:latin typeface="Arial" charset="0"/>
              </a:rPr>
              <a:t>que</a:t>
            </a:r>
            <a:r>
              <a:rPr lang="en-US" sz="1200" dirty="0" smtClean="0">
                <a:solidFill>
                  <a:srgbClr val="595959"/>
                </a:solidFill>
                <a:latin typeface="Arial" charset="0"/>
              </a:rPr>
              <a:t> los </a:t>
            </a:r>
            <a:r>
              <a:rPr lang="en-US" sz="1200" dirty="0" err="1" smtClean="0">
                <a:solidFill>
                  <a:srgbClr val="595959"/>
                </a:solidFill>
                <a:latin typeface="Arial" charset="0"/>
              </a:rPr>
              <a:t>osos</a:t>
            </a:r>
            <a:r>
              <a:rPr lang="en-US" sz="1200" dirty="0" smtClean="0">
                <a:solidFill>
                  <a:srgbClr val="595959"/>
                </a:solidFill>
                <a:latin typeface="Arial" charset="0"/>
              </a:rPr>
              <a:t> pandas se </a:t>
            </a:r>
            <a:r>
              <a:rPr lang="en-US" sz="1200" dirty="0" err="1" smtClean="0">
                <a:solidFill>
                  <a:srgbClr val="595959"/>
                </a:solidFill>
                <a:latin typeface="Arial" charset="0"/>
              </a:rPr>
              <a:t>puedes</a:t>
            </a:r>
            <a:r>
              <a:rPr lang="en-US" sz="1200" dirty="0" smtClean="0">
                <a:solidFill>
                  <a:srgbClr val="595959"/>
                </a:solidFill>
                <a:latin typeface="Arial" charset="0"/>
              </a:rPr>
              <a:t> mover en </a:t>
            </a:r>
            <a:r>
              <a:rPr lang="en-US" sz="1200" dirty="0" err="1" smtClean="0">
                <a:solidFill>
                  <a:srgbClr val="595959"/>
                </a:solidFill>
                <a:latin typeface="Arial" charset="0"/>
              </a:rPr>
              <a:t>cuatro</a:t>
            </a:r>
            <a:r>
              <a:rPr lang="en-US" sz="1200" dirty="0" smtClean="0">
                <a:solidFill>
                  <a:srgbClr val="595959"/>
                </a:solidFill>
                <a:latin typeface="Arial" charset="0"/>
              </a:rPr>
              <a:t> </a:t>
            </a:r>
            <a:r>
              <a:rPr lang="en-US" sz="1200" dirty="0" err="1" smtClean="0">
                <a:solidFill>
                  <a:srgbClr val="595959"/>
                </a:solidFill>
                <a:latin typeface="Arial" charset="0"/>
              </a:rPr>
              <a:t>direcciones</a:t>
            </a:r>
            <a:r>
              <a:rPr lang="en-US" sz="1200" dirty="0" smtClean="0">
                <a:solidFill>
                  <a:srgbClr val="595959"/>
                </a:solidFill>
                <a:latin typeface="Arial" charset="0"/>
              </a:rPr>
              <a:t> </a:t>
            </a:r>
            <a:r>
              <a:rPr lang="en-US" sz="1200" dirty="0" err="1" smtClean="0">
                <a:solidFill>
                  <a:srgbClr val="595959"/>
                </a:solidFill>
                <a:latin typeface="Arial" charset="0"/>
              </a:rPr>
              <a:t>diferente</a:t>
            </a:r>
            <a:r>
              <a:rPr lang="en-US" sz="1200" dirty="0" smtClean="0">
                <a:solidFill>
                  <a:srgbClr val="595959"/>
                </a:solidFill>
                <a:latin typeface="Arial" charset="0"/>
              </a:rPr>
              <a:t> a la </a:t>
            </a:r>
            <a:r>
              <a:rPr lang="en-US" sz="1200" dirty="0" err="1" smtClean="0">
                <a:solidFill>
                  <a:srgbClr val="595959"/>
                </a:solidFill>
                <a:latin typeface="Arial" charset="0"/>
              </a:rPr>
              <a:t>vez</a:t>
            </a:r>
            <a:r>
              <a:rPr lang="en-US" sz="1200" dirty="0" smtClean="0">
                <a:solidFill>
                  <a:srgbClr val="595959"/>
                </a:solidFill>
                <a:latin typeface="Arial" charset="0"/>
              </a:rPr>
              <a:t>.</a:t>
            </a:r>
            <a:endParaRPr lang="en-US" sz="1200" dirty="0">
              <a:solidFill>
                <a:srgbClr val="595959"/>
              </a:solidFill>
              <a:latin typeface="Arial" charset="0"/>
            </a:endParaRPr>
          </a:p>
        </p:txBody>
      </p:sp>
      <p:sp>
        <p:nvSpPr>
          <p:cNvPr id="158" name="TextBox 157"/>
          <p:cNvSpPr txBox="1"/>
          <p:nvPr/>
        </p:nvSpPr>
        <p:spPr>
          <a:xfrm>
            <a:off x="6249988" y="21932900"/>
            <a:ext cx="2584450" cy="646331"/>
          </a:xfrm>
          <a:prstGeom prst="rect">
            <a:avLst/>
          </a:prstGeom>
          <a:noFill/>
        </p:spPr>
        <p:txBody>
          <a:bodyPr>
            <a:spAutoFit/>
          </a:bodyPr>
          <a:lstStyle/>
          <a:p>
            <a:pPr fontAlgn="auto">
              <a:spcBef>
                <a:spcPts val="0"/>
              </a:spcBef>
              <a:spcAft>
                <a:spcPts val="0"/>
              </a:spcAft>
              <a:defRPr/>
            </a:pPr>
            <a:r>
              <a:rPr lang="en-US" sz="1200" dirty="0">
                <a:solidFill>
                  <a:schemeClr val="tx1">
                    <a:lumMod val="65000"/>
                    <a:lumOff val="35000"/>
                  </a:schemeClr>
                </a:solidFill>
                <a:latin typeface="Arial"/>
                <a:ea typeface="+mn-ea"/>
                <a:cs typeface="Arial"/>
              </a:rPr>
              <a:t>El </a:t>
            </a:r>
            <a:r>
              <a:rPr lang="en-US" sz="1200" dirty="0" err="1">
                <a:solidFill>
                  <a:schemeClr val="tx1">
                    <a:lumMod val="65000"/>
                    <a:lumOff val="35000"/>
                  </a:schemeClr>
                </a:solidFill>
                <a:latin typeface="Arial"/>
                <a:ea typeface="+mn-ea"/>
                <a:cs typeface="Arial"/>
              </a:rPr>
              <a:t>mundo</a:t>
            </a:r>
            <a:r>
              <a:rPr lang="en-US" sz="1200" dirty="0">
                <a:solidFill>
                  <a:schemeClr val="tx1">
                    <a:lumMod val="65000"/>
                    <a:lumOff val="35000"/>
                  </a:schemeClr>
                </a:solidFill>
                <a:latin typeface="Arial"/>
                <a:ea typeface="+mn-ea"/>
                <a:cs typeface="Arial"/>
              </a:rPr>
              <a:t> </a:t>
            </a:r>
            <a:r>
              <a:rPr lang="en-US" sz="1200" dirty="0" err="1">
                <a:solidFill>
                  <a:schemeClr val="tx1">
                    <a:lumMod val="65000"/>
                    <a:lumOff val="35000"/>
                  </a:schemeClr>
                </a:solidFill>
                <a:latin typeface="Arial"/>
                <a:ea typeface="+mn-ea"/>
                <a:cs typeface="Arial"/>
              </a:rPr>
              <a:t>dispone</a:t>
            </a:r>
            <a:r>
              <a:rPr lang="en-US" sz="1200" dirty="0">
                <a:solidFill>
                  <a:schemeClr val="tx1">
                    <a:lumMod val="65000"/>
                    <a:lumOff val="35000"/>
                  </a:schemeClr>
                </a:solidFill>
                <a:latin typeface="Arial"/>
                <a:ea typeface="+mn-ea"/>
                <a:cs typeface="Arial"/>
              </a:rPr>
              <a:t> de 12,500 a 14,000 </a:t>
            </a:r>
            <a:r>
              <a:rPr lang="en-US" sz="1200" dirty="0" err="1">
                <a:solidFill>
                  <a:schemeClr val="tx1">
                    <a:lumMod val="65000"/>
                    <a:lumOff val="35000"/>
                  </a:schemeClr>
                </a:solidFill>
                <a:latin typeface="Arial"/>
                <a:ea typeface="+mn-ea"/>
                <a:cs typeface="Arial"/>
              </a:rPr>
              <a:t>millones</a:t>
            </a:r>
            <a:r>
              <a:rPr lang="en-US" sz="1200" dirty="0">
                <a:solidFill>
                  <a:schemeClr val="tx1">
                    <a:lumMod val="65000"/>
                    <a:lumOff val="35000"/>
                  </a:schemeClr>
                </a:solidFill>
                <a:latin typeface="Arial"/>
                <a:ea typeface="+mn-ea"/>
                <a:cs typeface="Arial"/>
              </a:rPr>
              <a:t> de metros </a:t>
            </a:r>
            <a:r>
              <a:rPr lang="en-US" sz="1200" dirty="0" err="1">
                <a:solidFill>
                  <a:schemeClr val="tx1">
                    <a:lumMod val="65000"/>
                    <a:lumOff val="35000"/>
                  </a:schemeClr>
                </a:solidFill>
                <a:latin typeface="Arial"/>
                <a:ea typeface="+mn-ea"/>
                <a:cs typeface="Arial"/>
              </a:rPr>
              <a:t>cúbicos</a:t>
            </a:r>
            <a:r>
              <a:rPr lang="en-US" sz="1200" dirty="0">
                <a:solidFill>
                  <a:schemeClr val="tx1">
                    <a:lumMod val="65000"/>
                    <a:lumOff val="35000"/>
                  </a:schemeClr>
                </a:solidFill>
                <a:latin typeface="Arial"/>
                <a:ea typeface="+mn-ea"/>
                <a:cs typeface="Arial"/>
              </a:rPr>
              <a:t> de </a:t>
            </a:r>
            <a:r>
              <a:rPr lang="en-US" sz="1200" dirty="0" err="1">
                <a:solidFill>
                  <a:schemeClr val="tx1">
                    <a:lumMod val="65000"/>
                    <a:lumOff val="35000"/>
                  </a:schemeClr>
                </a:solidFill>
                <a:latin typeface="Arial"/>
                <a:ea typeface="+mn-ea"/>
                <a:cs typeface="Arial"/>
              </a:rPr>
              <a:t>agua</a:t>
            </a:r>
            <a:endParaRPr lang="en-US" sz="1200" dirty="0">
              <a:solidFill>
                <a:schemeClr val="tx1">
                  <a:lumMod val="65000"/>
                  <a:lumOff val="35000"/>
                </a:schemeClr>
              </a:solidFill>
              <a:latin typeface="Arial"/>
              <a:ea typeface="+mn-ea"/>
              <a:cs typeface="Arial"/>
            </a:endParaRPr>
          </a:p>
        </p:txBody>
      </p:sp>
      <p:sp>
        <p:nvSpPr>
          <p:cNvPr id="159" name="TextBox 158"/>
          <p:cNvSpPr txBox="1"/>
          <p:nvPr/>
        </p:nvSpPr>
        <p:spPr>
          <a:xfrm>
            <a:off x="3738563" y="25271413"/>
            <a:ext cx="2201862" cy="646331"/>
          </a:xfrm>
          <a:prstGeom prst="rect">
            <a:avLst/>
          </a:prstGeom>
          <a:noFill/>
        </p:spPr>
        <p:txBody>
          <a:bodyPr>
            <a:spAutoFit/>
          </a:bodyPr>
          <a:lstStyle/>
          <a:p>
            <a:pPr fontAlgn="auto">
              <a:spcBef>
                <a:spcPts val="0"/>
              </a:spcBef>
              <a:spcAft>
                <a:spcPts val="0"/>
              </a:spcAft>
              <a:defRPr/>
            </a:pPr>
            <a:r>
              <a:rPr lang="en-US" sz="1200" dirty="0">
                <a:solidFill>
                  <a:schemeClr val="tx1">
                    <a:lumMod val="65000"/>
                    <a:lumOff val="35000"/>
                  </a:schemeClr>
                </a:solidFill>
                <a:latin typeface="Arial"/>
                <a:ea typeface="+mn-ea"/>
                <a:cs typeface="Arial"/>
              </a:rPr>
              <a:t>d</a:t>
            </a:r>
            <a:r>
              <a:rPr lang="en-US" sz="1200" dirty="0" smtClean="0">
                <a:solidFill>
                  <a:schemeClr val="tx1">
                    <a:lumMod val="65000"/>
                    <a:lumOff val="35000"/>
                  </a:schemeClr>
                </a:solidFill>
                <a:latin typeface="Arial"/>
                <a:ea typeface="+mn-ea"/>
                <a:cs typeface="Arial"/>
              </a:rPr>
              <a:t>e laptops </a:t>
            </a:r>
            <a:r>
              <a:rPr lang="en-US" sz="1200" dirty="0" err="1" smtClean="0">
                <a:solidFill>
                  <a:schemeClr val="tx1">
                    <a:lumMod val="65000"/>
                    <a:lumOff val="35000"/>
                  </a:schemeClr>
                </a:solidFill>
                <a:latin typeface="Arial"/>
                <a:ea typeface="+mn-ea"/>
                <a:cs typeface="Arial"/>
              </a:rPr>
              <a:t>desparecen</a:t>
            </a:r>
            <a:r>
              <a:rPr lang="en-US" sz="1200" dirty="0" smtClean="0">
                <a:solidFill>
                  <a:schemeClr val="tx1">
                    <a:lumMod val="65000"/>
                    <a:lumOff val="35000"/>
                  </a:schemeClr>
                </a:solidFill>
                <a:latin typeface="Arial"/>
                <a:ea typeface="+mn-ea"/>
                <a:cs typeface="Arial"/>
              </a:rPr>
              <a:t> en los </a:t>
            </a:r>
            <a:r>
              <a:rPr lang="en-US" sz="1200" dirty="0" err="1" smtClean="0">
                <a:solidFill>
                  <a:schemeClr val="tx1">
                    <a:lumMod val="65000"/>
                    <a:lumOff val="35000"/>
                  </a:schemeClr>
                </a:solidFill>
                <a:latin typeface="Arial"/>
                <a:ea typeface="+mn-ea"/>
                <a:cs typeface="Arial"/>
              </a:rPr>
              <a:t>aeropuertos</a:t>
            </a:r>
            <a:r>
              <a:rPr lang="en-US" sz="1200" dirty="0" smtClean="0">
                <a:solidFill>
                  <a:schemeClr val="tx1">
                    <a:lumMod val="65000"/>
                    <a:lumOff val="35000"/>
                  </a:schemeClr>
                </a:solidFill>
                <a:latin typeface="Arial"/>
                <a:ea typeface="+mn-ea"/>
                <a:cs typeface="Arial"/>
              </a:rPr>
              <a:t> en </a:t>
            </a:r>
            <a:r>
              <a:rPr lang="en-US" sz="1200" dirty="0" err="1" smtClean="0">
                <a:solidFill>
                  <a:schemeClr val="tx1">
                    <a:lumMod val="65000"/>
                    <a:lumOff val="35000"/>
                  </a:schemeClr>
                </a:solidFill>
                <a:latin typeface="Arial"/>
                <a:ea typeface="+mn-ea"/>
                <a:cs typeface="Arial"/>
              </a:rPr>
              <a:t>Estados</a:t>
            </a:r>
            <a:r>
              <a:rPr lang="en-US" sz="1200" dirty="0" smtClean="0">
                <a:solidFill>
                  <a:schemeClr val="tx1">
                    <a:lumMod val="65000"/>
                    <a:lumOff val="35000"/>
                  </a:schemeClr>
                </a:solidFill>
                <a:latin typeface="Arial"/>
                <a:ea typeface="+mn-ea"/>
                <a:cs typeface="Arial"/>
              </a:rPr>
              <a:t> </a:t>
            </a:r>
            <a:r>
              <a:rPr lang="en-US" sz="1200" dirty="0" err="1" smtClean="0">
                <a:solidFill>
                  <a:schemeClr val="tx1">
                    <a:lumMod val="65000"/>
                    <a:lumOff val="35000"/>
                  </a:schemeClr>
                </a:solidFill>
                <a:latin typeface="Arial"/>
                <a:ea typeface="+mn-ea"/>
                <a:cs typeface="Arial"/>
              </a:rPr>
              <a:t>Unidos</a:t>
            </a:r>
            <a:r>
              <a:rPr lang="en-US" sz="1200" dirty="0" smtClean="0">
                <a:solidFill>
                  <a:schemeClr val="tx1">
                    <a:lumMod val="65000"/>
                    <a:lumOff val="35000"/>
                  </a:schemeClr>
                </a:solidFill>
                <a:latin typeface="Arial"/>
                <a:ea typeface="+mn-ea"/>
                <a:cs typeface="Arial"/>
              </a:rPr>
              <a:t> </a:t>
            </a:r>
            <a:r>
              <a:rPr lang="en-US" sz="1200" dirty="0" err="1" smtClean="0">
                <a:solidFill>
                  <a:schemeClr val="tx1">
                    <a:lumMod val="65000"/>
                    <a:lumOff val="35000"/>
                  </a:schemeClr>
                </a:solidFill>
                <a:latin typeface="Arial"/>
                <a:ea typeface="+mn-ea"/>
                <a:cs typeface="Arial"/>
              </a:rPr>
              <a:t>cada</a:t>
            </a:r>
            <a:r>
              <a:rPr lang="en-US" sz="1200" dirty="0" smtClean="0">
                <a:solidFill>
                  <a:schemeClr val="tx1">
                    <a:lumMod val="65000"/>
                    <a:lumOff val="35000"/>
                  </a:schemeClr>
                </a:solidFill>
                <a:latin typeface="Arial"/>
                <a:ea typeface="+mn-ea"/>
                <a:cs typeface="Arial"/>
              </a:rPr>
              <a:t> </a:t>
            </a:r>
            <a:r>
              <a:rPr lang="en-US" sz="1200" dirty="0" err="1" smtClean="0">
                <a:solidFill>
                  <a:schemeClr val="tx1">
                    <a:lumMod val="65000"/>
                    <a:lumOff val="35000"/>
                  </a:schemeClr>
                </a:solidFill>
                <a:latin typeface="Arial"/>
                <a:ea typeface="+mn-ea"/>
                <a:cs typeface="Arial"/>
              </a:rPr>
              <a:t>semana</a:t>
            </a:r>
            <a:r>
              <a:rPr lang="en-US" sz="1200" dirty="0" smtClean="0">
                <a:solidFill>
                  <a:schemeClr val="tx1">
                    <a:lumMod val="65000"/>
                    <a:lumOff val="35000"/>
                  </a:schemeClr>
                </a:solidFill>
                <a:latin typeface="Arial"/>
                <a:ea typeface="+mn-ea"/>
                <a:cs typeface="Arial"/>
              </a:rPr>
              <a:t>.</a:t>
            </a:r>
            <a:endParaRPr lang="en-US" sz="1200" dirty="0">
              <a:solidFill>
                <a:schemeClr val="tx1">
                  <a:lumMod val="65000"/>
                  <a:lumOff val="35000"/>
                </a:schemeClr>
              </a:solidFill>
              <a:latin typeface="Arial"/>
              <a:ea typeface="+mn-ea"/>
              <a:cs typeface="Arial"/>
            </a:endParaRPr>
          </a:p>
        </p:txBody>
      </p:sp>
      <p:sp>
        <p:nvSpPr>
          <p:cNvPr id="160" name="TextBox 159"/>
          <p:cNvSpPr txBox="1"/>
          <p:nvPr/>
        </p:nvSpPr>
        <p:spPr>
          <a:xfrm>
            <a:off x="3703638" y="23826788"/>
            <a:ext cx="2027237" cy="1323439"/>
          </a:xfrm>
          <a:prstGeom prst="rect">
            <a:avLst/>
          </a:prstGeom>
          <a:noFill/>
        </p:spPr>
        <p:txBody>
          <a:bodyPr>
            <a:spAutoFit/>
          </a:bodyPr>
          <a:lstStyle/>
          <a:p>
            <a:pPr algn="ctr" fontAlgn="auto">
              <a:spcBef>
                <a:spcPts val="0"/>
              </a:spcBef>
              <a:spcAft>
                <a:spcPts val="0"/>
              </a:spcAft>
              <a:defRPr/>
            </a:pPr>
            <a:r>
              <a:rPr lang="en-US" sz="4400" dirty="0">
                <a:solidFill>
                  <a:srgbClr val="CA0000"/>
                </a:solidFill>
                <a:latin typeface="Arial"/>
                <a:ea typeface="+mn-ea"/>
                <a:cs typeface="Arial"/>
              </a:rPr>
              <a:t>12</a:t>
            </a:r>
          </a:p>
          <a:p>
            <a:pPr algn="ctr" fontAlgn="auto">
              <a:spcBef>
                <a:spcPts val="0"/>
              </a:spcBef>
              <a:spcAft>
                <a:spcPts val="0"/>
              </a:spcAft>
              <a:defRPr/>
            </a:pPr>
            <a:r>
              <a:rPr lang="en-US" sz="3600" dirty="0" err="1" smtClean="0">
                <a:solidFill>
                  <a:schemeClr val="tx1">
                    <a:lumMod val="65000"/>
                    <a:lumOff val="35000"/>
                  </a:schemeClr>
                </a:solidFill>
                <a:latin typeface="Arial"/>
                <a:ea typeface="+mn-ea"/>
                <a:cs typeface="Arial"/>
              </a:rPr>
              <a:t>Milliones</a:t>
            </a:r>
            <a:endParaRPr lang="en-US" sz="3600" dirty="0">
              <a:solidFill>
                <a:schemeClr val="tx1">
                  <a:lumMod val="65000"/>
                  <a:lumOff val="35000"/>
                </a:schemeClr>
              </a:solidFill>
              <a:latin typeface="Arial"/>
              <a:ea typeface="+mn-ea"/>
              <a:cs typeface="Arial"/>
            </a:endParaRPr>
          </a:p>
        </p:txBody>
      </p:sp>
      <p:sp>
        <p:nvSpPr>
          <p:cNvPr id="161" name="TextBox 160"/>
          <p:cNvSpPr txBox="1"/>
          <p:nvPr/>
        </p:nvSpPr>
        <p:spPr>
          <a:xfrm>
            <a:off x="7289800" y="23650575"/>
            <a:ext cx="1595438" cy="646113"/>
          </a:xfrm>
          <a:prstGeom prst="rect">
            <a:avLst/>
          </a:prstGeom>
          <a:noFill/>
        </p:spPr>
        <p:txBody>
          <a:bodyPr>
            <a:spAutoFit/>
          </a:bodyPr>
          <a:lstStyle/>
          <a:p>
            <a:pPr algn="ctr" fontAlgn="auto">
              <a:spcBef>
                <a:spcPts val="0"/>
              </a:spcBef>
              <a:spcAft>
                <a:spcPts val="0"/>
              </a:spcAft>
              <a:defRPr/>
            </a:pPr>
            <a:r>
              <a:rPr lang="en-US" sz="1200" dirty="0" err="1" smtClean="0">
                <a:solidFill>
                  <a:schemeClr val="tx1">
                    <a:lumMod val="65000"/>
                    <a:lumOff val="35000"/>
                  </a:schemeClr>
                </a:solidFill>
                <a:latin typeface="Arial"/>
                <a:ea typeface="+mn-ea"/>
                <a:cs typeface="Arial"/>
              </a:rPr>
              <a:t>Sígueme</a:t>
            </a:r>
            <a:r>
              <a:rPr lang="en-US" sz="1200" dirty="0" smtClean="0">
                <a:solidFill>
                  <a:schemeClr val="tx1">
                    <a:lumMod val="65000"/>
                    <a:lumOff val="35000"/>
                  </a:schemeClr>
                </a:solidFill>
                <a:latin typeface="Arial"/>
                <a:ea typeface="+mn-ea"/>
                <a:cs typeface="Arial"/>
              </a:rPr>
              <a:t> </a:t>
            </a:r>
            <a:endParaRPr lang="en-US" sz="1200" dirty="0">
              <a:solidFill>
                <a:schemeClr val="tx1">
                  <a:lumMod val="65000"/>
                  <a:lumOff val="35000"/>
                </a:schemeClr>
              </a:solidFill>
              <a:latin typeface="Arial"/>
              <a:ea typeface="+mn-ea"/>
              <a:cs typeface="Arial"/>
            </a:endParaRPr>
          </a:p>
          <a:p>
            <a:pPr algn="ctr" fontAlgn="auto">
              <a:spcBef>
                <a:spcPts val="0"/>
              </a:spcBef>
              <a:spcAft>
                <a:spcPts val="0"/>
              </a:spcAft>
              <a:defRPr/>
            </a:pPr>
            <a:r>
              <a:rPr lang="en-US" sz="1200" dirty="0" smtClean="0">
                <a:solidFill>
                  <a:schemeClr val="tx1">
                    <a:lumMod val="65000"/>
                    <a:lumOff val="35000"/>
                  </a:schemeClr>
                </a:solidFill>
                <a:latin typeface="Arial"/>
                <a:ea typeface="+mn-ea"/>
                <a:cs typeface="Arial"/>
              </a:rPr>
              <a:t>en </a:t>
            </a:r>
            <a:r>
              <a:rPr lang="en-US" sz="1200" dirty="0">
                <a:solidFill>
                  <a:schemeClr val="tx1">
                    <a:lumMod val="65000"/>
                    <a:lumOff val="35000"/>
                  </a:schemeClr>
                </a:solidFill>
                <a:latin typeface="Arial"/>
                <a:ea typeface="+mn-ea"/>
                <a:cs typeface="Arial"/>
              </a:rPr>
              <a:t>Twitter</a:t>
            </a:r>
          </a:p>
          <a:p>
            <a:pPr algn="ctr" fontAlgn="auto">
              <a:spcBef>
                <a:spcPts val="0"/>
              </a:spcBef>
              <a:spcAft>
                <a:spcPts val="0"/>
              </a:spcAft>
              <a:defRPr/>
            </a:pPr>
            <a:r>
              <a:rPr lang="en-US" sz="1200" dirty="0" smtClean="0">
                <a:solidFill>
                  <a:srgbClr val="CA0000"/>
                </a:solidFill>
                <a:latin typeface="Arial"/>
                <a:ea typeface="+mn-ea"/>
                <a:cs typeface="Arial"/>
              </a:rPr>
              <a:t>@</a:t>
            </a:r>
            <a:r>
              <a:rPr lang="en-US" sz="1200" dirty="0" err="1" smtClean="0">
                <a:solidFill>
                  <a:srgbClr val="CA0000"/>
                </a:solidFill>
                <a:latin typeface="Arial"/>
                <a:ea typeface="+mn-ea"/>
                <a:cs typeface="Arial"/>
              </a:rPr>
              <a:t>hubspotespanol</a:t>
            </a:r>
            <a:endParaRPr lang="en-US" sz="1200" dirty="0">
              <a:solidFill>
                <a:srgbClr val="CA0000"/>
              </a:solidFill>
              <a:latin typeface="Arial"/>
              <a:ea typeface="+mn-ea"/>
              <a:cs typeface="Arial"/>
            </a:endParaRPr>
          </a:p>
        </p:txBody>
      </p:sp>
      <p:sp>
        <p:nvSpPr>
          <p:cNvPr id="162" name="TextBox 161"/>
          <p:cNvSpPr txBox="1"/>
          <p:nvPr/>
        </p:nvSpPr>
        <p:spPr>
          <a:xfrm>
            <a:off x="7512050" y="25426988"/>
            <a:ext cx="1373188" cy="830997"/>
          </a:xfrm>
          <a:prstGeom prst="rect">
            <a:avLst/>
          </a:prstGeom>
          <a:noFill/>
        </p:spPr>
        <p:txBody>
          <a:bodyPr>
            <a:spAutoFit/>
          </a:bodyPr>
          <a:lstStyle/>
          <a:p>
            <a:pPr fontAlgn="auto">
              <a:spcBef>
                <a:spcPts val="0"/>
              </a:spcBef>
              <a:spcAft>
                <a:spcPts val="0"/>
              </a:spcAft>
              <a:defRPr/>
            </a:pPr>
            <a:r>
              <a:rPr lang="en-US" sz="1200" dirty="0">
                <a:solidFill>
                  <a:schemeClr val="tx1">
                    <a:lumMod val="65000"/>
                    <a:lumOff val="35000"/>
                  </a:schemeClr>
                </a:solidFill>
                <a:latin typeface="Arial"/>
                <a:ea typeface="+mn-ea"/>
                <a:cs typeface="Arial"/>
              </a:rPr>
              <a:t>Webcams </a:t>
            </a:r>
            <a:r>
              <a:rPr lang="en-US" sz="1200" dirty="0" err="1" smtClean="0">
                <a:solidFill>
                  <a:schemeClr val="tx1">
                    <a:lumMod val="65000"/>
                    <a:lumOff val="35000"/>
                  </a:schemeClr>
                </a:solidFill>
                <a:latin typeface="Arial"/>
                <a:ea typeface="+mn-ea"/>
                <a:cs typeface="Arial"/>
              </a:rPr>
              <a:t>existen</a:t>
            </a:r>
            <a:r>
              <a:rPr lang="en-US" sz="1200" dirty="0" smtClean="0">
                <a:solidFill>
                  <a:schemeClr val="tx1">
                    <a:lumMod val="65000"/>
                    <a:lumOff val="35000"/>
                  </a:schemeClr>
                </a:solidFill>
                <a:latin typeface="Arial"/>
                <a:ea typeface="+mn-ea"/>
                <a:cs typeface="Arial"/>
              </a:rPr>
              <a:t> </a:t>
            </a:r>
            <a:r>
              <a:rPr lang="en-US" sz="1200" dirty="0" err="1" smtClean="0">
                <a:solidFill>
                  <a:schemeClr val="tx1">
                    <a:lumMod val="65000"/>
                    <a:lumOff val="35000"/>
                  </a:schemeClr>
                </a:solidFill>
                <a:latin typeface="Arial"/>
                <a:ea typeface="+mn-ea"/>
                <a:cs typeface="Arial"/>
              </a:rPr>
              <a:t>desde</a:t>
            </a:r>
            <a:r>
              <a:rPr lang="en-US" sz="1200" dirty="0" smtClean="0">
                <a:solidFill>
                  <a:schemeClr val="tx1">
                    <a:lumMod val="65000"/>
                    <a:lumOff val="35000"/>
                  </a:schemeClr>
                </a:solidFill>
                <a:latin typeface="Arial"/>
                <a:ea typeface="+mn-ea"/>
                <a:cs typeface="Arial"/>
              </a:rPr>
              <a:t> </a:t>
            </a:r>
            <a:r>
              <a:rPr lang="en-US" sz="1200" dirty="0" err="1" smtClean="0">
                <a:solidFill>
                  <a:schemeClr val="tx1">
                    <a:lumMod val="65000"/>
                    <a:lumOff val="35000"/>
                  </a:schemeClr>
                </a:solidFill>
                <a:latin typeface="Arial"/>
                <a:ea typeface="+mn-ea"/>
                <a:cs typeface="Arial"/>
              </a:rPr>
              <a:t>hace</a:t>
            </a:r>
            <a:r>
              <a:rPr lang="en-US" sz="1200" dirty="0" smtClean="0">
                <a:solidFill>
                  <a:schemeClr val="tx1">
                    <a:lumMod val="65000"/>
                    <a:lumOff val="35000"/>
                  </a:schemeClr>
                </a:solidFill>
                <a:latin typeface="Arial"/>
                <a:ea typeface="+mn-ea"/>
                <a:cs typeface="Arial"/>
              </a:rPr>
              <a:t> </a:t>
            </a:r>
            <a:r>
              <a:rPr lang="en-US" sz="1200" dirty="0" err="1" smtClean="0">
                <a:solidFill>
                  <a:schemeClr val="tx1">
                    <a:lumMod val="65000"/>
                    <a:lumOff val="35000"/>
                  </a:schemeClr>
                </a:solidFill>
                <a:latin typeface="Arial"/>
                <a:ea typeface="+mn-ea"/>
                <a:cs typeface="Arial"/>
              </a:rPr>
              <a:t>menos</a:t>
            </a:r>
            <a:r>
              <a:rPr lang="en-US" sz="1200" dirty="0" smtClean="0">
                <a:solidFill>
                  <a:schemeClr val="tx1">
                    <a:lumMod val="65000"/>
                    <a:lumOff val="35000"/>
                  </a:schemeClr>
                </a:solidFill>
                <a:latin typeface="Arial"/>
                <a:ea typeface="+mn-ea"/>
                <a:cs typeface="Arial"/>
              </a:rPr>
              <a:t> de 20 </a:t>
            </a:r>
            <a:r>
              <a:rPr lang="en-US" sz="1200" dirty="0" err="1" smtClean="0">
                <a:solidFill>
                  <a:schemeClr val="tx1">
                    <a:lumMod val="65000"/>
                    <a:lumOff val="35000"/>
                  </a:schemeClr>
                </a:solidFill>
                <a:latin typeface="Arial"/>
                <a:ea typeface="+mn-ea"/>
                <a:cs typeface="Arial"/>
              </a:rPr>
              <a:t>años</a:t>
            </a:r>
            <a:r>
              <a:rPr lang="en-US" sz="1200" dirty="0" smtClean="0">
                <a:solidFill>
                  <a:schemeClr val="tx1">
                    <a:lumMod val="65000"/>
                    <a:lumOff val="35000"/>
                  </a:schemeClr>
                </a:solidFill>
                <a:latin typeface="Arial"/>
                <a:ea typeface="+mn-ea"/>
                <a:cs typeface="Arial"/>
              </a:rPr>
              <a:t> </a:t>
            </a:r>
            <a:endParaRPr lang="en-US" sz="1200" dirty="0">
              <a:solidFill>
                <a:srgbClr val="CA0000"/>
              </a:solidFill>
              <a:latin typeface="Arial"/>
              <a:ea typeface="+mn-ea"/>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Parallelogram 109"/>
          <p:cNvSpPr/>
          <p:nvPr/>
        </p:nvSpPr>
        <p:spPr>
          <a:xfrm rot="5400000" flipV="1">
            <a:off x="790575" y="-790575"/>
            <a:ext cx="7562850" cy="9144000"/>
          </a:xfrm>
          <a:prstGeom prst="parallelogram">
            <a:avLst/>
          </a:prstGeom>
          <a:solidFill>
            <a:srgbClr val="1F497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2" name="Parallelogram 111"/>
          <p:cNvSpPr/>
          <p:nvPr/>
        </p:nvSpPr>
        <p:spPr>
          <a:xfrm rot="5400000">
            <a:off x="1925637" y="2387601"/>
            <a:ext cx="5292725" cy="9144000"/>
          </a:xfrm>
          <a:prstGeom prst="parallelogram">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35" name="TextBox 112"/>
          <p:cNvSpPr txBox="1">
            <a:spLocks noChangeArrowheads="1"/>
          </p:cNvSpPr>
          <p:nvPr/>
        </p:nvSpPr>
        <p:spPr bwMode="auto">
          <a:xfrm>
            <a:off x="0" y="5605463"/>
            <a:ext cx="91440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9600" dirty="0" smtClean="0">
                <a:solidFill>
                  <a:schemeClr val="bg1"/>
                </a:solidFill>
                <a:latin typeface="Impact" charset="0"/>
                <a:cs typeface="Impact" charset="0"/>
              </a:rPr>
              <a:t>CONCLUSIÓN</a:t>
            </a:r>
            <a:endParaRPr lang="en-US" sz="9600" dirty="0">
              <a:solidFill>
                <a:schemeClr val="bg1"/>
              </a:solidFill>
              <a:latin typeface="Impact" charset="0"/>
              <a:cs typeface="Impact" charset="0"/>
            </a:endParaRPr>
          </a:p>
        </p:txBody>
      </p:sp>
      <p:sp>
        <p:nvSpPr>
          <p:cNvPr id="18436" name="TextBox 198"/>
          <p:cNvSpPr txBox="1">
            <a:spLocks noChangeArrowheads="1"/>
          </p:cNvSpPr>
          <p:nvPr/>
        </p:nvSpPr>
        <p:spPr bwMode="auto">
          <a:xfrm>
            <a:off x="4122738" y="3468688"/>
            <a:ext cx="44481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200" dirty="0" err="1" smtClean="0">
                <a:solidFill>
                  <a:schemeClr val="bg1"/>
                </a:solidFill>
                <a:latin typeface="Helvetica" charset="0"/>
                <a:cs typeface="Helvetica" charset="0"/>
              </a:rPr>
              <a:t>Una</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vez</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que</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está</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lista</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tu</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infografía</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debes</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guardarla</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como</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una</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imagen</a:t>
            </a:r>
            <a:r>
              <a:rPr lang="en-US" altLang="ja-JP" sz="1200" dirty="0" smtClean="0">
                <a:solidFill>
                  <a:schemeClr val="bg1"/>
                </a:solidFill>
                <a:latin typeface="Helvetica" charset="0"/>
                <a:cs typeface="Helvetica" charset="0"/>
              </a:rPr>
              <a:t>.</a:t>
            </a:r>
            <a:r>
              <a:rPr lang="en-US" altLang="ja-JP" sz="1200" dirty="0" smtClean="0">
                <a:solidFill>
                  <a:schemeClr val="bg1"/>
                </a:solidFill>
                <a:latin typeface="Helvetica" charset="0"/>
                <a:cs typeface="Helvetica" charset="0"/>
                <a:sym typeface="Wingdings" charset="0"/>
              </a:rPr>
              <a:t> El </a:t>
            </a:r>
            <a:r>
              <a:rPr lang="en-US" altLang="ja-JP" sz="1200" dirty="0" err="1" smtClean="0">
                <a:solidFill>
                  <a:schemeClr val="bg1"/>
                </a:solidFill>
                <a:latin typeface="Helvetica" charset="0"/>
                <a:cs typeface="Helvetica" charset="0"/>
                <a:sym typeface="Wingdings" charset="0"/>
              </a:rPr>
              <a:t>formato</a:t>
            </a:r>
            <a:r>
              <a:rPr lang="en-US" altLang="ja-JP" sz="1200" dirty="0" smtClean="0">
                <a:solidFill>
                  <a:schemeClr val="bg1"/>
                </a:solidFill>
                <a:latin typeface="Helvetica" charset="0"/>
                <a:cs typeface="Helvetica" charset="0"/>
                <a:sym typeface="Wingdings" charset="0"/>
              </a:rPr>
              <a:t> PNG  </a:t>
            </a:r>
            <a:r>
              <a:rPr lang="en-US" altLang="ja-JP" sz="1200" dirty="0" err="1" smtClean="0">
                <a:solidFill>
                  <a:schemeClr val="bg1"/>
                </a:solidFill>
                <a:latin typeface="Helvetica" charset="0"/>
                <a:cs typeface="Helvetica" charset="0"/>
                <a:sym typeface="Wingdings" charset="0"/>
              </a:rPr>
              <a:t>te</a:t>
            </a:r>
            <a:r>
              <a:rPr lang="en-US" altLang="ja-JP" sz="1200" dirty="0" smtClean="0">
                <a:solidFill>
                  <a:schemeClr val="bg1"/>
                </a:solidFill>
                <a:latin typeface="Helvetica" charset="0"/>
                <a:cs typeface="Helvetica" charset="0"/>
                <a:sym typeface="Wingdings" charset="0"/>
              </a:rPr>
              <a:t> </a:t>
            </a:r>
            <a:r>
              <a:rPr lang="en-US" altLang="ja-JP" sz="1200" dirty="0" err="1" smtClean="0">
                <a:solidFill>
                  <a:schemeClr val="bg1"/>
                </a:solidFill>
                <a:latin typeface="Helvetica" charset="0"/>
                <a:cs typeface="Helvetica" charset="0"/>
                <a:sym typeface="Wingdings" charset="0"/>
              </a:rPr>
              <a:t>dará</a:t>
            </a:r>
            <a:r>
              <a:rPr lang="en-US" altLang="ja-JP" sz="1200" dirty="0" smtClean="0">
                <a:solidFill>
                  <a:schemeClr val="bg1"/>
                </a:solidFill>
                <a:latin typeface="Helvetica" charset="0"/>
                <a:cs typeface="Helvetica" charset="0"/>
                <a:sym typeface="Wingdings" charset="0"/>
              </a:rPr>
              <a:t> la </a:t>
            </a:r>
            <a:r>
              <a:rPr lang="en-US" altLang="ja-JP" sz="1200" dirty="0" err="1" smtClean="0">
                <a:solidFill>
                  <a:schemeClr val="bg1"/>
                </a:solidFill>
                <a:latin typeface="Helvetica" charset="0"/>
                <a:cs typeface="Helvetica" charset="0"/>
                <a:sym typeface="Wingdings" charset="0"/>
              </a:rPr>
              <a:t>mejor</a:t>
            </a:r>
            <a:r>
              <a:rPr lang="en-US" altLang="ja-JP" sz="1200" dirty="0" smtClean="0">
                <a:solidFill>
                  <a:schemeClr val="bg1"/>
                </a:solidFill>
                <a:latin typeface="Helvetica" charset="0"/>
                <a:cs typeface="Helvetica" charset="0"/>
                <a:sym typeface="Wingdings" charset="0"/>
              </a:rPr>
              <a:t> </a:t>
            </a:r>
            <a:r>
              <a:rPr lang="en-US" altLang="ja-JP" sz="1200" dirty="0" err="1" smtClean="0">
                <a:solidFill>
                  <a:schemeClr val="bg1"/>
                </a:solidFill>
                <a:latin typeface="Helvetica" charset="0"/>
                <a:cs typeface="Helvetica" charset="0"/>
                <a:sym typeface="Wingdings" charset="0"/>
              </a:rPr>
              <a:t>calidad</a:t>
            </a:r>
            <a:r>
              <a:rPr lang="en-US" altLang="ja-JP" sz="1200" dirty="0" smtClean="0">
                <a:solidFill>
                  <a:schemeClr val="bg1"/>
                </a:solidFill>
                <a:latin typeface="Helvetica" charset="0"/>
                <a:cs typeface="Helvetica" charset="0"/>
                <a:sym typeface="Wingdings" charset="0"/>
              </a:rPr>
              <a:t> de </a:t>
            </a:r>
            <a:r>
              <a:rPr lang="en-US" altLang="ja-JP" sz="1200" dirty="0" err="1" smtClean="0">
                <a:solidFill>
                  <a:schemeClr val="bg1"/>
                </a:solidFill>
                <a:latin typeface="Helvetica" charset="0"/>
                <a:cs typeface="Helvetica" charset="0"/>
                <a:sym typeface="Wingdings" charset="0"/>
              </a:rPr>
              <a:t>imagen</a:t>
            </a:r>
            <a:endParaRPr lang="en-US" sz="1200" dirty="0">
              <a:solidFill>
                <a:schemeClr val="bg1"/>
              </a:solidFill>
              <a:latin typeface="Helvetica" charset="0"/>
              <a:cs typeface="Helvetica" charset="0"/>
            </a:endParaRPr>
          </a:p>
        </p:txBody>
      </p:sp>
      <p:sp>
        <p:nvSpPr>
          <p:cNvPr id="200" name="Rectangle 199"/>
          <p:cNvSpPr/>
          <p:nvPr/>
        </p:nvSpPr>
        <p:spPr>
          <a:xfrm>
            <a:off x="1439863" y="0"/>
            <a:ext cx="7704137" cy="10668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1" name="Oval 200"/>
          <p:cNvSpPr/>
          <p:nvPr/>
        </p:nvSpPr>
        <p:spPr>
          <a:xfrm>
            <a:off x="3525838" y="1477963"/>
            <a:ext cx="1008062" cy="1006475"/>
          </a:xfrm>
          <a:prstGeom prst="ellipse">
            <a:avLst/>
          </a:prstGeom>
          <a:solidFill>
            <a:srgbClr val="C0504D"/>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2" name="Oval 201"/>
          <p:cNvSpPr/>
          <p:nvPr/>
        </p:nvSpPr>
        <p:spPr>
          <a:xfrm>
            <a:off x="5389563" y="2006600"/>
            <a:ext cx="1163637" cy="1163638"/>
          </a:xfrm>
          <a:prstGeom prst="ellipse">
            <a:avLst/>
          </a:prstGeom>
          <a:solidFill>
            <a:srgbClr val="C0504D"/>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3" name="Oval 202"/>
          <p:cNvSpPr/>
          <p:nvPr/>
        </p:nvSpPr>
        <p:spPr>
          <a:xfrm>
            <a:off x="7472363" y="1582738"/>
            <a:ext cx="1079500" cy="1066800"/>
          </a:xfrm>
          <a:prstGeom prst="ellipse">
            <a:avLst/>
          </a:prstGeom>
          <a:solidFill>
            <a:srgbClr val="C0504D"/>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4" name="Rectangle 203"/>
          <p:cNvSpPr/>
          <p:nvPr/>
        </p:nvSpPr>
        <p:spPr>
          <a:xfrm>
            <a:off x="3987800" y="863600"/>
            <a:ext cx="109538" cy="719138"/>
          </a:xfrm>
          <a:prstGeom prst="rect">
            <a:avLst/>
          </a:prstGeom>
          <a:solidFill>
            <a:srgbClr val="C0504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5" name="Rectangle 204"/>
          <p:cNvSpPr/>
          <p:nvPr/>
        </p:nvSpPr>
        <p:spPr>
          <a:xfrm>
            <a:off x="5918200" y="896938"/>
            <a:ext cx="109538" cy="1228725"/>
          </a:xfrm>
          <a:prstGeom prst="rect">
            <a:avLst/>
          </a:prstGeom>
          <a:solidFill>
            <a:srgbClr val="C0504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6" name="Rectangle 205"/>
          <p:cNvSpPr/>
          <p:nvPr/>
        </p:nvSpPr>
        <p:spPr>
          <a:xfrm>
            <a:off x="7958138" y="985838"/>
            <a:ext cx="111125" cy="771525"/>
          </a:xfrm>
          <a:prstGeom prst="rect">
            <a:avLst/>
          </a:prstGeom>
          <a:solidFill>
            <a:srgbClr val="C0504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44" name="TextBox 207"/>
          <p:cNvSpPr txBox="1">
            <a:spLocks noChangeArrowheads="1"/>
          </p:cNvSpPr>
          <p:nvPr/>
        </p:nvSpPr>
        <p:spPr bwMode="auto">
          <a:xfrm>
            <a:off x="1422401" y="228600"/>
            <a:ext cx="77041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3600" dirty="0" err="1" smtClean="0">
                <a:solidFill>
                  <a:schemeClr val="bg1"/>
                </a:solidFill>
                <a:latin typeface="Impact" charset="0"/>
                <a:cs typeface="Impact" charset="0"/>
              </a:rPr>
              <a:t>Guardar</a:t>
            </a:r>
            <a:r>
              <a:rPr lang="en-US" sz="3600" dirty="0" smtClean="0">
                <a:solidFill>
                  <a:schemeClr val="bg1"/>
                </a:solidFill>
                <a:latin typeface="Impact" charset="0"/>
                <a:cs typeface="Impact" charset="0"/>
              </a:rPr>
              <a:t> </a:t>
            </a:r>
            <a:r>
              <a:rPr lang="en-US" sz="3600" dirty="0" err="1" smtClean="0">
                <a:solidFill>
                  <a:schemeClr val="bg1"/>
                </a:solidFill>
                <a:latin typeface="Impact" charset="0"/>
                <a:cs typeface="Impact" charset="0"/>
              </a:rPr>
              <a:t>tu</a:t>
            </a:r>
            <a:r>
              <a:rPr lang="en-US" sz="3600" dirty="0" smtClean="0">
                <a:solidFill>
                  <a:schemeClr val="bg1"/>
                </a:solidFill>
                <a:latin typeface="Impact" charset="0"/>
                <a:cs typeface="Impact" charset="0"/>
              </a:rPr>
              <a:t> </a:t>
            </a:r>
            <a:r>
              <a:rPr lang="en-US" sz="3600" dirty="0" err="1" smtClean="0">
                <a:solidFill>
                  <a:schemeClr val="bg1"/>
                </a:solidFill>
                <a:latin typeface="Impact" charset="0"/>
                <a:cs typeface="Impact" charset="0"/>
              </a:rPr>
              <a:t>Infografía</a:t>
            </a:r>
            <a:endParaRPr lang="en-US" sz="3600" dirty="0">
              <a:solidFill>
                <a:schemeClr val="bg1"/>
              </a:solidFill>
              <a:latin typeface="Impact" charset="0"/>
              <a:cs typeface="Impact" charset="0"/>
            </a:endParaRPr>
          </a:p>
        </p:txBody>
      </p:sp>
      <p:sp>
        <p:nvSpPr>
          <p:cNvPr id="209" name="Rectangle 208"/>
          <p:cNvSpPr/>
          <p:nvPr/>
        </p:nvSpPr>
        <p:spPr>
          <a:xfrm>
            <a:off x="1096963" y="2260600"/>
            <a:ext cx="1730375" cy="1714500"/>
          </a:xfrm>
          <a:prstGeom prst="rect">
            <a:avLst/>
          </a:prstGeom>
          <a:solidFill>
            <a:schemeClr val="bg1"/>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0" name="Round Same Side Corner Rectangle 209"/>
          <p:cNvSpPr/>
          <p:nvPr/>
        </p:nvSpPr>
        <p:spPr>
          <a:xfrm flipV="1">
            <a:off x="1301750" y="2259013"/>
            <a:ext cx="1350963" cy="911225"/>
          </a:xfrm>
          <a:prstGeom prst="round2SameRect">
            <a:avLst/>
          </a:prstGeom>
          <a:solidFill>
            <a:schemeClr val="accent2"/>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1" name="Round Same Side Corner Rectangle 210"/>
          <p:cNvSpPr/>
          <p:nvPr/>
        </p:nvSpPr>
        <p:spPr>
          <a:xfrm>
            <a:off x="1308100" y="3244850"/>
            <a:ext cx="1162050" cy="730250"/>
          </a:xfrm>
          <a:prstGeom prst="round2SameRect">
            <a:avLst/>
          </a:prstGeom>
          <a:solidFill>
            <a:srgbClr val="C0504D"/>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2" name="Rectangle 211"/>
          <p:cNvSpPr/>
          <p:nvPr/>
        </p:nvSpPr>
        <p:spPr>
          <a:xfrm>
            <a:off x="1492250" y="3468688"/>
            <a:ext cx="176213" cy="50641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3" name="Rectangle 212"/>
          <p:cNvSpPr/>
          <p:nvPr/>
        </p:nvSpPr>
        <p:spPr>
          <a:xfrm>
            <a:off x="1492250" y="2484438"/>
            <a:ext cx="977900" cy="49212"/>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4" name="Rectangle 213"/>
          <p:cNvSpPr/>
          <p:nvPr/>
        </p:nvSpPr>
        <p:spPr>
          <a:xfrm>
            <a:off x="1492250" y="2636838"/>
            <a:ext cx="977900" cy="49212"/>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5" name="Rectangle 214"/>
          <p:cNvSpPr/>
          <p:nvPr/>
        </p:nvSpPr>
        <p:spPr>
          <a:xfrm>
            <a:off x="1487488" y="2801938"/>
            <a:ext cx="977900" cy="49212"/>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8452" name="Group 219"/>
          <p:cNvGrpSpPr>
            <a:grpSpLocks/>
          </p:cNvGrpSpPr>
          <p:nvPr/>
        </p:nvGrpSpPr>
        <p:grpSpPr bwMode="auto">
          <a:xfrm>
            <a:off x="-1" y="10891837"/>
            <a:ext cx="9144000" cy="16019463"/>
            <a:chOff x="16935" y="10850107"/>
            <a:chExt cx="9144006" cy="16018928"/>
          </a:xfrm>
        </p:grpSpPr>
        <p:sp>
          <p:nvSpPr>
            <p:cNvPr id="221" name="Parallelogram 220"/>
            <p:cNvSpPr/>
            <p:nvPr/>
          </p:nvSpPr>
          <p:spPr>
            <a:xfrm rot="5400000">
              <a:off x="-3420526" y="14287568"/>
              <a:ext cx="16018928" cy="9144006"/>
            </a:xfrm>
            <a:prstGeom prst="parallelogram">
              <a:avLst/>
            </a:prstGeom>
            <a:solidFill>
              <a:srgbClr val="1F497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24" name="Oval 223"/>
            <p:cNvSpPr/>
            <p:nvPr/>
          </p:nvSpPr>
          <p:spPr>
            <a:xfrm>
              <a:off x="2087037" y="15569587"/>
              <a:ext cx="1008064" cy="1008028"/>
            </a:xfrm>
            <a:prstGeom prst="ellipse">
              <a:avLst/>
            </a:prstGeom>
            <a:solidFill>
              <a:srgbClr val="C0504D"/>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5" name="Oval 224"/>
            <p:cNvSpPr/>
            <p:nvPr/>
          </p:nvSpPr>
          <p:spPr>
            <a:xfrm>
              <a:off x="3949177" y="16099795"/>
              <a:ext cx="1165226" cy="1163598"/>
            </a:xfrm>
            <a:prstGeom prst="ellipse">
              <a:avLst/>
            </a:prstGeom>
            <a:solidFill>
              <a:srgbClr val="C0504D"/>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6" name="Oval 225"/>
            <p:cNvSpPr/>
            <p:nvPr/>
          </p:nvSpPr>
          <p:spPr>
            <a:xfrm>
              <a:off x="6031978" y="15675946"/>
              <a:ext cx="1079501" cy="1066764"/>
            </a:xfrm>
            <a:prstGeom prst="ellipse">
              <a:avLst/>
            </a:prstGeom>
            <a:solidFill>
              <a:srgbClr val="C0504D"/>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7" name="Rectangle 226"/>
            <p:cNvSpPr/>
            <p:nvPr/>
          </p:nvSpPr>
          <p:spPr>
            <a:xfrm>
              <a:off x="2549001" y="14956833"/>
              <a:ext cx="109537" cy="719113"/>
            </a:xfrm>
            <a:prstGeom prst="rect">
              <a:avLst/>
            </a:prstGeom>
            <a:solidFill>
              <a:srgbClr val="C0504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8" name="Rectangle 227"/>
            <p:cNvSpPr/>
            <p:nvPr/>
          </p:nvSpPr>
          <p:spPr>
            <a:xfrm>
              <a:off x="4479402" y="14990169"/>
              <a:ext cx="109537" cy="1227097"/>
            </a:xfrm>
            <a:prstGeom prst="rect">
              <a:avLst/>
            </a:prstGeom>
            <a:solidFill>
              <a:srgbClr val="C0504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9" name="Rectangle 228"/>
            <p:cNvSpPr/>
            <p:nvPr/>
          </p:nvSpPr>
          <p:spPr>
            <a:xfrm>
              <a:off x="6519340" y="15079066"/>
              <a:ext cx="109538" cy="769912"/>
            </a:xfrm>
            <a:prstGeom prst="rect">
              <a:avLst/>
            </a:prstGeom>
            <a:solidFill>
              <a:srgbClr val="C0504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77" name="TextBox 229"/>
            <p:cNvSpPr txBox="1">
              <a:spLocks noChangeArrowheads="1"/>
            </p:cNvSpPr>
            <p:nvPr/>
          </p:nvSpPr>
          <p:spPr bwMode="auto">
            <a:xfrm>
              <a:off x="770475" y="17653842"/>
              <a:ext cx="7323667" cy="1569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3200" dirty="0" err="1" smtClean="0">
                  <a:solidFill>
                    <a:srgbClr val="FFFFFF"/>
                  </a:solidFill>
                  <a:latin typeface="Impact" charset="0"/>
                  <a:cs typeface="Impact" charset="0"/>
                </a:rPr>
                <a:t>Recopila</a:t>
              </a:r>
              <a:r>
                <a:rPr lang="en-US" sz="3200" dirty="0" smtClean="0">
                  <a:solidFill>
                    <a:srgbClr val="FFFFFF"/>
                  </a:solidFill>
                  <a:latin typeface="Impact" charset="0"/>
                  <a:cs typeface="Impact" charset="0"/>
                </a:rPr>
                <a:t> </a:t>
              </a:r>
              <a:r>
                <a:rPr lang="en-US" sz="3200" dirty="0" err="1">
                  <a:solidFill>
                    <a:srgbClr val="FFFFFF"/>
                  </a:solidFill>
                  <a:latin typeface="Impact" charset="0"/>
                  <a:cs typeface="Impact" charset="0"/>
                </a:rPr>
                <a:t>i</a:t>
              </a:r>
              <a:r>
                <a:rPr lang="en-US" sz="3200" dirty="0" err="1" smtClean="0">
                  <a:solidFill>
                    <a:srgbClr val="FFFFFF"/>
                  </a:solidFill>
                  <a:latin typeface="Impact" charset="0"/>
                  <a:cs typeface="Impact" charset="0"/>
                </a:rPr>
                <a:t>nformación</a:t>
              </a:r>
              <a:r>
                <a:rPr lang="en-US" sz="3200" dirty="0" smtClean="0">
                  <a:solidFill>
                    <a:srgbClr val="FFFFFF"/>
                  </a:solidFill>
                  <a:latin typeface="Impact" charset="0"/>
                  <a:cs typeface="Impact" charset="0"/>
                </a:rPr>
                <a:t> y </a:t>
              </a:r>
              <a:r>
                <a:rPr lang="en-US" sz="3200" dirty="0" err="1" smtClean="0">
                  <a:solidFill>
                    <a:srgbClr val="FFFFFF"/>
                  </a:solidFill>
                  <a:latin typeface="Impact" charset="0"/>
                  <a:cs typeface="Impact" charset="0"/>
                </a:rPr>
                <a:t>resultados</a:t>
              </a:r>
              <a:r>
                <a:rPr lang="en-US" sz="3200" dirty="0" smtClean="0">
                  <a:solidFill>
                    <a:srgbClr val="FFFFFF"/>
                  </a:solidFill>
                  <a:latin typeface="Impact" charset="0"/>
                  <a:cs typeface="Impact" charset="0"/>
                </a:rPr>
                <a:t> con </a:t>
              </a:r>
              <a:r>
                <a:rPr lang="en-US" sz="3200" dirty="0" err="1" smtClean="0">
                  <a:solidFill>
                    <a:srgbClr val="FFFFFF"/>
                  </a:solidFill>
                  <a:latin typeface="Impact" charset="0"/>
                  <a:cs typeface="Impact" charset="0"/>
                </a:rPr>
                <a:t>las</a:t>
              </a:r>
              <a:r>
                <a:rPr lang="en-US" sz="3200" dirty="0" smtClean="0">
                  <a:solidFill>
                    <a:srgbClr val="FFFFFF"/>
                  </a:solidFill>
                  <a:latin typeface="Impact" charset="0"/>
                  <a:cs typeface="Impact" charset="0"/>
                </a:rPr>
                <a:t> </a:t>
              </a:r>
              <a:r>
                <a:rPr lang="en-US" sz="3200" dirty="0" err="1" smtClean="0">
                  <a:solidFill>
                    <a:srgbClr val="FFFFFF"/>
                  </a:solidFill>
                  <a:latin typeface="Impact" charset="0"/>
                  <a:cs typeface="Impact" charset="0"/>
                </a:rPr>
                <a:t>herramientas</a:t>
              </a:r>
              <a:r>
                <a:rPr lang="en-US" sz="3200" dirty="0" smtClean="0">
                  <a:solidFill>
                    <a:srgbClr val="FFFFFF"/>
                  </a:solidFill>
                  <a:latin typeface="Impact" charset="0"/>
                  <a:cs typeface="Impact" charset="0"/>
                </a:rPr>
                <a:t> de </a:t>
              </a:r>
              <a:r>
                <a:rPr lang="en-US" sz="3200" dirty="0" err="1" smtClean="0">
                  <a:solidFill>
                    <a:srgbClr val="FFFFFF"/>
                  </a:solidFill>
                  <a:latin typeface="Impact" charset="0"/>
                  <a:cs typeface="Impact" charset="0"/>
                </a:rPr>
                <a:t>monitoreo</a:t>
              </a:r>
              <a:r>
                <a:rPr lang="en-US" sz="3200" dirty="0" smtClean="0">
                  <a:solidFill>
                    <a:srgbClr val="FFFFFF"/>
                  </a:solidFill>
                  <a:latin typeface="Impact" charset="0"/>
                  <a:cs typeface="Impact" charset="0"/>
                </a:rPr>
                <a:t> social de </a:t>
              </a:r>
              <a:r>
                <a:rPr lang="en-US" sz="3200" dirty="0" err="1" smtClean="0">
                  <a:solidFill>
                    <a:srgbClr val="FFFFFF"/>
                  </a:solidFill>
                  <a:latin typeface="Impact" charset="0"/>
                  <a:cs typeface="Impact" charset="0"/>
                </a:rPr>
                <a:t>Hubspot</a:t>
              </a:r>
              <a:endParaRPr lang="en-US" sz="3200" dirty="0">
                <a:solidFill>
                  <a:srgbClr val="FFFFFF"/>
                </a:solidFill>
                <a:latin typeface="Impact" charset="0"/>
                <a:cs typeface="Impact" charset="0"/>
              </a:endParaRPr>
            </a:p>
          </p:txBody>
        </p:sp>
        <p:sp>
          <p:nvSpPr>
            <p:cNvPr id="231" name="Rectangle 230"/>
            <p:cNvSpPr>
              <a:spLocks noChangeArrowheads="1"/>
            </p:cNvSpPr>
            <p:nvPr/>
          </p:nvSpPr>
          <p:spPr bwMode="auto">
            <a:xfrm>
              <a:off x="532874" y="20765301"/>
              <a:ext cx="8077205" cy="4817902"/>
            </a:xfrm>
            <a:prstGeom prst="rect">
              <a:avLst/>
            </a:prstGeom>
            <a:solidFill>
              <a:schemeClr val="bg2"/>
            </a:solidFill>
            <a:ln w="38100">
              <a:solidFill>
                <a:srgbClr val="404040"/>
              </a:solidFill>
              <a:miter lim="800000"/>
              <a:headEnd/>
              <a:tailEnd/>
            </a:ln>
            <a:effectLst>
              <a:outerShdw blurRad="40000" dist="20000" dir="5400000" rotWithShape="0">
                <a:srgbClr val="000000">
                  <a:alpha val="37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232" name="Round Same Side Corner Rectangle 231"/>
            <p:cNvSpPr/>
            <p:nvPr/>
          </p:nvSpPr>
          <p:spPr>
            <a:xfrm>
              <a:off x="618599" y="20947858"/>
              <a:ext cx="7940680" cy="287327"/>
            </a:xfrm>
            <a:prstGeom prst="round2SameRect">
              <a:avLst/>
            </a:prstGeom>
            <a:solidFill>
              <a:schemeClr val="bg1">
                <a:lumMod val="50000"/>
              </a:schemeClr>
            </a:solidFill>
            <a:ln>
              <a:solidFill>
                <a:srgbClr val="40404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3" name="Rectangle 232">
              <a:hlinkClick r:id="rId2" action="ppaction://hlinkfile"/>
            </p:cNvPr>
            <p:cNvSpPr/>
            <p:nvPr/>
          </p:nvSpPr>
          <p:spPr>
            <a:xfrm>
              <a:off x="618599" y="21235185"/>
              <a:ext cx="7940680" cy="4208322"/>
            </a:xfrm>
            <a:prstGeom prst="rect">
              <a:avLst/>
            </a:prstGeom>
            <a:solidFill>
              <a:schemeClr val="bg2"/>
            </a:solidFill>
            <a:ln>
              <a:solidFill>
                <a:srgbClr val="40404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4" name="Oval 233"/>
            <p:cNvSpPr/>
            <p:nvPr/>
          </p:nvSpPr>
          <p:spPr>
            <a:xfrm>
              <a:off x="745599" y="21033580"/>
              <a:ext cx="109537" cy="111121"/>
            </a:xfrm>
            <a:prstGeom prst="ellipse">
              <a:avLst/>
            </a:prstGeom>
            <a:solidFill>
              <a:srgbClr val="CA2B1C"/>
            </a:solidFill>
            <a:ln>
              <a:solidFill>
                <a:srgbClr val="40404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5" name="Oval 234"/>
            <p:cNvSpPr/>
            <p:nvPr/>
          </p:nvSpPr>
          <p:spPr>
            <a:xfrm>
              <a:off x="926575" y="21033580"/>
              <a:ext cx="111125" cy="111121"/>
            </a:xfrm>
            <a:prstGeom prst="ellipse">
              <a:avLst/>
            </a:prstGeom>
            <a:solidFill>
              <a:srgbClr val="FFCC0A"/>
            </a:solidFill>
            <a:ln>
              <a:solidFill>
                <a:srgbClr val="40404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6" name="Oval 235"/>
            <p:cNvSpPr/>
            <p:nvPr/>
          </p:nvSpPr>
          <p:spPr>
            <a:xfrm>
              <a:off x="1118662" y="21033580"/>
              <a:ext cx="109538" cy="111121"/>
            </a:xfrm>
            <a:prstGeom prst="ellipse">
              <a:avLst/>
            </a:prstGeom>
            <a:solidFill>
              <a:srgbClr val="008000"/>
            </a:solidFill>
            <a:ln>
              <a:solidFill>
                <a:srgbClr val="40404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7" name="TextBox 236"/>
            <p:cNvSpPr txBox="1"/>
            <p:nvPr/>
          </p:nvSpPr>
          <p:spPr>
            <a:xfrm>
              <a:off x="3979339" y="20925633"/>
              <a:ext cx="1938339" cy="307965"/>
            </a:xfrm>
            <a:prstGeom prst="rect">
              <a:avLst/>
            </a:prstGeom>
            <a:noFill/>
          </p:spPr>
          <p:txBody>
            <a:bodyPr>
              <a:spAutoFit/>
            </a:bodyPr>
            <a:lstStyle/>
            <a:p>
              <a:pPr fontAlgn="auto">
                <a:spcBef>
                  <a:spcPts val="0"/>
                </a:spcBef>
                <a:spcAft>
                  <a:spcPts val="0"/>
                </a:spcAft>
                <a:defRPr/>
              </a:pPr>
              <a:r>
                <a:rPr lang="en-US" sz="1400" dirty="0">
                  <a:solidFill>
                    <a:schemeClr val="tx1">
                      <a:lumMod val="75000"/>
                      <a:lumOff val="25000"/>
                    </a:schemeClr>
                  </a:solidFill>
                  <a:latin typeface="Helvetica"/>
                  <a:ea typeface="+mn-ea"/>
                  <a:cs typeface="Helvetica"/>
                </a:rPr>
                <a:t>Sources - HubSpot</a:t>
              </a:r>
            </a:p>
          </p:txBody>
        </p:sp>
        <p:grpSp>
          <p:nvGrpSpPr>
            <p:cNvPr id="18485" name="Group 237"/>
            <p:cNvGrpSpPr>
              <a:grpSpLocks/>
            </p:cNvGrpSpPr>
            <p:nvPr/>
          </p:nvGrpSpPr>
          <p:grpSpPr bwMode="auto">
            <a:xfrm>
              <a:off x="1096438" y="22182616"/>
              <a:ext cx="571501" cy="3103700"/>
              <a:chOff x="1096433" y="17868900"/>
              <a:chExt cx="571501" cy="3103700"/>
            </a:xfrm>
          </p:grpSpPr>
          <p:sp>
            <p:nvSpPr>
              <p:cNvPr id="290" name="Rectangle 289"/>
              <p:cNvSpPr/>
              <p:nvPr/>
            </p:nvSpPr>
            <p:spPr>
              <a:xfrm>
                <a:off x="1096432" y="17869176"/>
                <a:ext cx="571500" cy="1752541"/>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1" name="Rectangle 290"/>
              <p:cNvSpPr/>
              <p:nvPr/>
            </p:nvSpPr>
            <p:spPr>
              <a:xfrm>
                <a:off x="1096432" y="20712293"/>
                <a:ext cx="571500" cy="260341"/>
              </a:xfrm>
              <a:prstGeom prst="rect">
                <a:avLst/>
              </a:prstGeom>
              <a:solidFill>
                <a:srgbClr val="CA2B1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2" name="Rectangle 291"/>
              <p:cNvSpPr/>
              <p:nvPr/>
            </p:nvSpPr>
            <p:spPr>
              <a:xfrm>
                <a:off x="1096432" y="20058265"/>
                <a:ext cx="571500" cy="65402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3" name="Rectangle 292"/>
              <p:cNvSpPr/>
              <p:nvPr/>
            </p:nvSpPr>
            <p:spPr>
              <a:xfrm>
                <a:off x="1096432" y="19766174"/>
                <a:ext cx="571500" cy="292090"/>
              </a:xfrm>
              <a:prstGeom prst="rect">
                <a:avLst/>
              </a:prstGeom>
              <a:solidFill>
                <a:srgbClr val="FFCC0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4" name="Rectangle 293"/>
              <p:cNvSpPr/>
              <p:nvPr/>
            </p:nvSpPr>
            <p:spPr>
              <a:xfrm>
                <a:off x="1096432" y="19556631"/>
                <a:ext cx="571500" cy="209543"/>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8486" name="Group 238"/>
            <p:cNvGrpSpPr>
              <a:grpSpLocks/>
            </p:cNvGrpSpPr>
            <p:nvPr/>
          </p:nvGrpSpPr>
          <p:grpSpPr bwMode="auto">
            <a:xfrm>
              <a:off x="1976971" y="22676325"/>
              <a:ext cx="571501" cy="2609851"/>
              <a:chOff x="1096433" y="18776197"/>
              <a:chExt cx="571501" cy="1752603"/>
            </a:xfrm>
          </p:grpSpPr>
          <p:sp>
            <p:nvSpPr>
              <p:cNvPr id="285" name="Rectangle 284"/>
              <p:cNvSpPr/>
              <p:nvPr/>
            </p:nvSpPr>
            <p:spPr>
              <a:xfrm>
                <a:off x="1096962" y="18776373"/>
                <a:ext cx="571500" cy="1752544"/>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6" name="Rectangle 285"/>
              <p:cNvSpPr/>
              <p:nvPr/>
            </p:nvSpPr>
            <p:spPr>
              <a:xfrm>
                <a:off x="1096962" y="20268807"/>
                <a:ext cx="571500" cy="260110"/>
              </a:xfrm>
              <a:prstGeom prst="rect">
                <a:avLst/>
              </a:prstGeom>
              <a:solidFill>
                <a:srgbClr val="CA2B1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7" name="Rectangle 286"/>
              <p:cNvSpPr/>
              <p:nvPr/>
            </p:nvSpPr>
            <p:spPr>
              <a:xfrm>
                <a:off x="1096962" y="19680362"/>
                <a:ext cx="571500" cy="58844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8" name="Rectangle 287"/>
              <p:cNvSpPr/>
              <p:nvPr/>
            </p:nvSpPr>
            <p:spPr>
              <a:xfrm>
                <a:off x="1096962" y="19322177"/>
                <a:ext cx="571500" cy="358184"/>
              </a:xfrm>
              <a:prstGeom prst="rect">
                <a:avLst/>
              </a:prstGeom>
              <a:solidFill>
                <a:srgbClr val="FFCC0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9" name="Rectangle 288"/>
              <p:cNvSpPr/>
              <p:nvPr/>
            </p:nvSpPr>
            <p:spPr>
              <a:xfrm>
                <a:off x="1096962" y="19113237"/>
                <a:ext cx="571500" cy="208941"/>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8487" name="Group 239"/>
            <p:cNvGrpSpPr>
              <a:grpSpLocks/>
            </p:cNvGrpSpPr>
            <p:nvPr/>
          </p:nvGrpSpPr>
          <p:grpSpPr bwMode="auto">
            <a:xfrm>
              <a:off x="2808820" y="22238297"/>
              <a:ext cx="571501" cy="3047998"/>
              <a:chOff x="1096433" y="18645800"/>
              <a:chExt cx="571501" cy="1752600"/>
            </a:xfrm>
          </p:grpSpPr>
          <p:sp>
            <p:nvSpPr>
              <p:cNvPr id="280" name="Rectangle 279"/>
              <p:cNvSpPr/>
              <p:nvPr/>
            </p:nvSpPr>
            <p:spPr>
              <a:xfrm>
                <a:off x="1096964" y="18645889"/>
                <a:ext cx="571500" cy="1752543"/>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1" name="Rectangle 280"/>
              <p:cNvSpPr/>
              <p:nvPr/>
            </p:nvSpPr>
            <p:spPr>
              <a:xfrm>
                <a:off x="1096964" y="19245588"/>
                <a:ext cx="571500" cy="376066"/>
              </a:xfrm>
              <a:prstGeom prst="rect">
                <a:avLst/>
              </a:prstGeom>
              <a:solidFill>
                <a:srgbClr val="CA2B1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2" name="Rectangle 281"/>
              <p:cNvSpPr/>
              <p:nvPr/>
            </p:nvSpPr>
            <p:spPr>
              <a:xfrm>
                <a:off x="1096964" y="19483824"/>
                <a:ext cx="571500" cy="53854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3" name="Rectangle 282"/>
              <p:cNvSpPr/>
              <p:nvPr/>
            </p:nvSpPr>
            <p:spPr>
              <a:xfrm>
                <a:off x="1096964" y="19191733"/>
                <a:ext cx="571500" cy="292090"/>
              </a:xfrm>
              <a:prstGeom prst="rect">
                <a:avLst/>
              </a:prstGeom>
              <a:solidFill>
                <a:srgbClr val="FFCC0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84" name="Rectangle 283"/>
              <p:cNvSpPr/>
              <p:nvPr/>
            </p:nvSpPr>
            <p:spPr>
              <a:xfrm>
                <a:off x="1096964" y="18982706"/>
                <a:ext cx="571500" cy="209027"/>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8488" name="Group 240"/>
            <p:cNvGrpSpPr>
              <a:grpSpLocks/>
            </p:cNvGrpSpPr>
            <p:nvPr/>
          </p:nvGrpSpPr>
          <p:grpSpPr bwMode="auto">
            <a:xfrm>
              <a:off x="3663954" y="22182520"/>
              <a:ext cx="571501" cy="3103724"/>
              <a:chOff x="1096433" y="18517121"/>
              <a:chExt cx="571501" cy="1955776"/>
            </a:xfrm>
          </p:grpSpPr>
          <p:sp>
            <p:nvSpPr>
              <p:cNvPr id="275" name="Rectangle 274"/>
              <p:cNvSpPr/>
              <p:nvPr/>
            </p:nvSpPr>
            <p:spPr>
              <a:xfrm>
                <a:off x="1095905" y="18720418"/>
                <a:ext cx="571500" cy="1752545"/>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6" name="Rectangle 275"/>
              <p:cNvSpPr/>
              <p:nvPr/>
            </p:nvSpPr>
            <p:spPr>
              <a:xfrm>
                <a:off x="1095905" y="19361618"/>
                <a:ext cx="571500" cy="260081"/>
              </a:xfrm>
              <a:prstGeom prst="rect">
                <a:avLst/>
              </a:prstGeom>
              <a:solidFill>
                <a:srgbClr val="CA2B1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7" name="Rectangle 276"/>
              <p:cNvSpPr/>
              <p:nvPr/>
            </p:nvSpPr>
            <p:spPr>
              <a:xfrm>
                <a:off x="1095905" y="19558679"/>
                <a:ext cx="571500" cy="65420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8" name="Rectangle 277"/>
              <p:cNvSpPr/>
              <p:nvPr/>
            </p:nvSpPr>
            <p:spPr>
              <a:xfrm>
                <a:off x="1095905" y="18517355"/>
                <a:ext cx="571500" cy="190059"/>
              </a:xfrm>
              <a:prstGeom prst="rect">
                <a:avLst/>
              </a:prstGeom>
              <a:solidFill>
                <a:srgbClr val="FFCC0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9" name="Rectangle 278"/>
              <p:cNvSpPr/>
              <p:nvPr/>
            </p:nvSpPr>
            <p:spPr>
              <a:xfrm>
                <a:off x="1095905" y="18943488"/>
                <a:ext cx="571500" cy="425132"/>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8489" name="Group 241"/>
            <p:cNvGrpSpPr>
              <a:grpSpLocks/>
            </p:cNvGrpSpPr>
            <p:nvPr/>
          </p:nvGrpSpPr>
          <p:grpSpPr bwMode="auto">
            <a:xfrm>
              <a:off x="4542371" y="21952666"/>
              <a:ext cx="571501" cy="3333750"/>
              <a:chOff x="1096433" y="18579200"/>
              <a:chExt cx="571501" cy="1752600"/>
            </a:xfrm>
          </p:grpSpPr>
          <p:sp>
            <p:nvSpPr>
              <p:cNvPr id="270" name="Rectangle 269"/>
              <p:cNvSpPr/>
              <p:nvPr/>
            </p:nvSpPr>
            <p:spPr>
              <a:xfrm>
                <a:off x="1096964" y="18579224"/>
                <a:ext cx="571500" cy="1752542"/>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1" name="Rectangle 270"/>
              <p:cNvSpPr/>
              <p:nvPr/>
            </p:nvSpPr>
            <p:spPr>
              <a:xfrm>
                <a:off x="1096964" y="20071388"/>
                <a:ext cx="571500" cy="260378"/>
              </a:xfrm>
              <a:prstGeom prst="rect">
                <a:avLst/>
              </a:prstGeom>
              <a:solidFill>
                <a:srgbClr val="CA2B1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2" name="Rectangle 271"/>
              <p:cNvSpPr/>
              <p:nvPr/>
            </p:nvSpPr>
            <p:spPr>
              <a:xfrm>
                <a:off x="1096964" y="19417105"/>
                <a:ext cx="571500" cy="65428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3" name="Rectangle 272"/>
              <p:cNvSpPr/>
              <p:nvPr/>
            </p:nvSpPr>
            <p:spPr>
              <a:xfrm>
                <a:off x="1096964" y="19125015"/>
                <a:ext cx="571500" cy="542453"/>
              </a:xfrm>
              <a:prstGeom prst="rect">
                <a:avLst/>
              </a:prstGeom>
              <a:solidFill>
                <a:srgbClr val="FFCC0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74" name="Rectangle 273"/>
              <p:cNvSpPr/>
              <p:nvPr/>
            </p:nvSpPr>
            <p:spPr>
              <a:xfrm>
                <a:off x="1096964" y="18915545"/>
                <a:ext cx="571500" cy="20947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8490" name="Group 242"/>
            <p:cNvGrpSpPr>
              <a:grpSpLocks/>
            </p:cNvGrpSpPr>
            <p:nvPr/>
          </p:nvGrpSpPr>
          <p:grpSpPr bwMode="auto">
            <a:xfrm>
              <a:off x="5461003" y="22282748"/>
              <a:ext cx="571501" cy="3003548"/>
              <a:chOff x="1096433" y="18657302"/>
              <a:chExt cx="571501" cy="1752600"/>
            </a:xfrm>
          </p:grpSpPr>
          <p:sp>
            <p:nvSpPr>
              <p:cNvPr id="265" name="Rectangle 264"/>
              <p:cNvSpPr/>
              <p:nvPr/>
            </p:nvSpPr>
            <p:spPr>
              <a:xfrm>
                <a:off x="1095908" y="18657391"/>
                <a:ext cx="571500" cy="1752543"/>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6" name="Rectangle 265"/>
              <p:cNvSpPr/>
              <p:nvPr/>
            </p:nvSpPr>
            <p:spPr>
              <a:xfrm>
                <a:off x="1095908" y="20028302"/>
                <a:ext cx="571500" cy="381632"/>
              </a:xfrm>
              <a:prstGeom prst="rect">
                <a:avLst/>
              </a:prstGeom>
              <a:solidFill>
                <a:srgbClr val="CA2B1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7" name="Rectangle 266"/>
              <p:cNvSpPr/>
              <p:nvPr/>
            </p:nvSpPr>
            <p:spPr>
              <a:xfrm>
                <a:off x="1095908" y="19495684"/>
                <a:ext cx="571500" cy="53261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8" name="Rectangle 267"/>
              <p:cNvSpPr/>
              <p:nvPr/>
            </p:nvSpPr>
            <p:spPr>
              <a:xfrm>
                <a:off x="1095908" y="19203902"/>
                <a:ext cx="571500" cy="291782"/>
              </a:xfrm>
              <a:prstGeom prst="rect">
                <a:avLst/>
              </a:prstGeom>
              <a:solidFill>
                <a:srgbClr val="FFCC0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9" name="Rectangle 268"/>
              <p:cNvSpPr/>
              <p:nvPr/>
            </p:nvSpPr>
            <p:spPr>
              <a:xfrm>
                <a:off x="1095908" y="18993635"/>
                <a:ext cx="571500" cy="414978"/>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8491" name="Group 243"/>
            <p:cNvGrpSpPr>
              <a:grpSpLocks/>
            </p:cNvGrpSpPr>
            <p:nvPr/>
          </p:nvGrpSpPr>
          <p:grpSpPr bwMode="auto">
            <a:xfrm>
              <a:off x="6343655" y="21660475"/>
              <a:ext cx="571501" cy="3625850"/>
              <a:chOff x="1096433" y="18522000"/>
              <a:chExt cx="571501" cy="1752600"/>
            </a:xfrm>
          </p:grpSpPr>
          <p:sp>
            <p:nvSpPr>
              <p:cNvPr id="260" name="Rectangle 259"/>
              <p:cNvSpPr/>
              <p:nvPr/>
            </p:nvSpPr>
            <p:spPr>
              <a:xfrm>
                <a:off x="1095906" y="18522071"/>
                <a:ext cx="571500" cy="1752542"/>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1" name="Rectangle 260"/>
              <p:cNvSpPr/>
              <p:nvPr/>
            </p:nvSpPr>
            <p:spPr>
              <a:xfrm>
                <a:off x="1095906" y="20014493"/>
                <a:ext cx="571500" cy="260119"/>
              </a:xfrm>
              <a:prstGeom prst="rect">
                <a:avLst/>
              </a:prstGeom>
              <a:solidFill>
                <a:srgbClr val="CA2B1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2" name="Rectangle 261"/>
              <p:cNvSpPr/>
              <p:nvPr/>
            </p:nvSpPr>
            <p:spPr>
              <a:xfrm>
                <a:off x="1095906" y="19165078"/>
                <a:ext cx="571500" cy="102052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3" name="Rectangle 262"/>
              <p:cNvSpPr/>
              <p:nvPr/>
            </p:nvSpPr>
            <p:spPr>
              <a:xfrm>
                <a:off x="1095906" y="19068397"/>
                <a:ext cx="571500" cy="96681"/>
              </a:xfrm>
              <a:prstGeom prst="rect">
                <a:avLst/>
              </a:prstGeom>
              <a:solidFill>
                <a:srgbClr val="FFCC0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64" name="Rectangle 263"/>
              <p:cNvSpPr/>
              <p:nvPr/>
            </p:nvSpPr>
            <p:spPr>
              <a:xfrm>
                <a:off x="1095906" y="18930281"/>
                <a:ext cx="571500" cy="138116"/>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8492" name="Group 244"/>
            <p:cNvGrpSpPr>
              <a:grpSpLocks/>
            </p:cNvGrpSpPr>
            <p:nvPr/>
          </p:nvGrpSpPr>
          <p:grpSpPr bwMode="auto">
            <a:xfrm>
              <a:off x="7188204" y="21997007"/>
              <a:ext cx="571501" cy="3289303"/>
              <a:chOff x="1096433" y="18588799"/>
              <a:chExt cx="571501" cy="1752602"/>
            </a:xfrm>
          </p:grpSpPr>
          <p:sp>
            <p:nvSpPr>
              <p:cNvPr id="255" name="Rectangle 254"/>
              <p:cNvSpPr/>
              <p:nvPr/>
            </p:nvSpPr>
            <p:spPr>
              <a:xfrm>
                <a:off x="1095908" y="18588881"/>
                <a:ext cx="571500" cy="1752542"/>
              </a:xfrm>
              <a:prstGeom prst="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6" name="Rectangle 255"/>
              <p:cNvSpPr/>
              <p:nvPr/>
            </p:nvSpPr>
            <p:spPr>
              <a:xfrm>
                <a:off x="1095908" y="19820396"/>
                <a:ext cx="571500" cy="521026"/>
              </a:xfrm>
              <a:prstGeom prst="rect">
                <a:avLst/>
              </a:prstGeom>
              <a:solidFill>
                <a:srgbClr val="CA2B1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7" name="Rectangle 256"/>
              <p:cNvSpPr/>
              <p:nvPr/>
            </p:nvSpPr>
            <p:spPr>
              <a:xfrm>
                <a:off x="1095908" y="19427090"/>
                <a:ext cx="571500" cy="39330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8" name="Rectangle 257"/>
              <p:cNvSpPr/>
              <p:nvPr/>
            </p:nvSpPr>
            <p:spPr>
              <a:xfrm>
                <a:off x="1095908" y="19135281"/>
                <a:ext cx="571500" cy="291809"/>
              </a:xfrm>
              <a:prstGeom prst="rect">
                <a:avLst/>
              </a:prstGeom>
              <a:solidFill>
                <a:srgbClr val="FFCC0A"/>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59" name="Rectangle 258"/>
              <p:cNvSpPr/>
              <p:nvPr/>
            </p:nvSpPr>
            <p:spPr>
              <a:xfrm>
                <a:off x="1095908" y="18812177"/>
                <a:ext cx="571500" cy="323104"/>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grpSp>
        <p:cxnSp>
          <p:nvCxnSpPr>
            <p:cNvPr id="246" name="Straight Connector 245"/>
            <p:cNvCxnSpPr>
              <a:cxnSpLocks noChangeShapeType="1"/>
            </p:cNvCxnSpPr>
            <p:nvPr/>
          </p:nvCxnSpPr>
          <p:spPr bwMode="auto">
            <a:xfrm flipV="1">
              <a:off x="1118662" y="21908263"/>
              <a:ext cx="1976439" cy="596880"/>
            </a:xfrm>
            <a:prstGeom prst="line">
              <a:avLst/>
            </a:prstGeom>
            <a:noFill/>
            <a:ln w="25400">
              <a:solidFill>
                <a:schemeClr val="accent1"/>
              </a:solidFill>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47" name="Straight Connector 246"/>
            <p:cNvCxnSpPr>
              <a:cxnSpLocks noChangeShapeType="1"/>
            </p:cNvCxnSpPr>
            <p:nvPr/>
          </p:nvCxnSpPr>
          <p:spPr bwMode="auto">
            <a:xfrm>
              <a:off x="3095101" y="21908263"/>
              <a:ext cx="1082676" cy="330189"/>
            </a:xfrm>
            <a:prstGeom prst="line">
              <a:avLst/>
            </a:prstGeom>
            <a:noFill/>
            <a:ln w="25400">
              <a:solidFill>
                <a:schemeClr val="accent1"/>
              </a:solidFill>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48" name="Straight Connector 247"/>
            <p:cNvCxnSpPr>
              <a:cxnSpLocks noChangeShapeType="1"/>
            </p:cNvCxnSpPr>
            <p:nvPr/>
          </p:nvCxnSpPr>
          <p:spPr bwMode="auto">
            <a:xfrm flipV="1">
              <a:off x="4177777" y="21952711"/>
              <a:ext cx="2451102" cy="285740"/>
            </a:xfrm>
            <a:prstGeom prst="line">
              <a:avLst/>
            </a:prstGeom>
            <a:noFill/>
            <a:ln w="25400">
              <a:solidFill>
                <a:schemeClr val="accent1"/>
              </a:solidFill>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49" name="Straight Connector 248"/>
            <p:cNvCxnSpPr>
              <a:cxnSpLocks noChangeShapeType="1"/>
            </p:cNvCxnSpPr>
            <p:nvPr/>
          </p:nvCxnSpPr>
          <p:spPr bwMode="auto">
            <a:xfrm flipV="1">
              <a:off x="6628878" y="21355831"/>
              <a:ext cx="939801" cy="596880"/>
            </a:xfrm>
            <a:prstGeom prst="line">
              <a:avLst/>
            </a:prstGeom>
            <a:noFill/>
            <a:ln w="25400">
              <a:solidFill>
                <a:schemeClr val="accent1"/>
              </a:solidFill>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250" name="Oval 249"/>
            <p:cNvSpPr>
              <a:spLocks noChangeArrowheads="1"/>
            </p:cNvSpPr>
            <p:nvPr/>
          </p:nvSpPr>
          <p:spPr bwMode="auto">
            <a:xfrm>
              <a:off x="3047476" y="21870164"/>
              <a:ext cx="95250" cy="95247"/>
            </a:xfrm>
            <a:prstGeom prst="ellipse">
              <a:avLst/>
            </a:prstGeom>
            <a:gradFill rotWithShape="1">
              <a:gsLst>
                <a:gs pos="0">
                  <a:srgbClr val="3F80CD"/>
                </a:gs>
                <a:gs pos="100000">
                  <a:srgbClr val="9BC1FF"/>
                </a:gs>
              </a:gsLst>
              <a:lin ang="16200000"/>
            </a:gradFill>
            <a:ln w="9525">
              <a:solidFill>
                <a:srgbClr val="4A7EBB"/>
              </a:solidFill>
              <a:round/>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251" name="Oval 250"/>
            <p:cNvSpPr>
              <a:spLocks noChangeArrowheads="1"/>
            </p:cNvSpPr>
            <p:nvPr/>
          </p:nvSpPr>
          <p:spPr bwMode="auto">
            <a:xfrm>
              <a:off x="4130152" y="22187653"/>
              <a:ext cx="95250" cy="95247"/>
            </a:xfrm>
            <a:prstGeom prst="ellipse">
              <a:avLst/>
            </a:prstGeom>
            <a:gradFill rotWithShape="1">
              <a:gsLst>
                <a:gs pos="0">
                  <a:srgbClr val="3F80CD"/>
                </a:gs>
                <a:gs pos="100000">
                  <a:srgbClr val="9BC1FF"/>
                </a:gs>
              </a:gsLst>
              <a:lin ang="16200000"/>
            </a:gradFill>
            <a:ln w="9525">
              <a:solidFill>
                <a:srgbClr val="4A7EBB"/>
              </a:solidFill>
              <a:round/>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sp>
          <p:nvSpPr>
            <p:cNvPr id="252" name="Oval 251"/>
            <p:cNvSpPr>
              <a:spLocks noChangeArrowheads="1"/>
            </p:cNvSpPr>
            <p:nvPr/>
          </p:nvSpPr>
          <p:spPr bwMode="auto">
            <a:xfrm>
              <a:off x="6581253" y="21914612"/>
              <a:ext cx="95250" cy="95247"/>
            </a:xfrm>
            <a:prstGeom prst="ellipse">
              <a:avLst/>
            </a:prstGeom>
            <a:gradFill rotWithShape="1">
              <a:gsLst>
                <a:gs pos="0">
                  <a:srgbClr val="3F80CD"/>
                </a:gs>
                <a:gs pos="100000">
                  <a:srgbClr val="9BC1FF"/>
                </a:gs>
              </a:gsLst>
              <a:lin ang="16200000"/>
            </a:gradFill>
            <a:ln w="9525">
              <a:solidFill>
                <a:srgbClr val="4A7EBB"/>
              </a:solidFill>
              <a:round/>
              <a:headEnd/>
              <a:tailEnd/>
            </a:ln>
            <a:effectLst>
              <a:outerShdw blurRad="40000" dist="23000" dir="5400000" rotWithShape="0">
                <a:srgbClr val="00000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cs typeface="+mn-cs"/>
              </a:endParaRPr>
            </a:p>
          </p:txBody>
        </p:sp>
      </p:grpSp>
      <p:sp>
        <p:nvSpPr>
          <p:cNvPr id="295" name="Parallelogram 294"/>
          <p:cNvSpPr/>
          <p:nvPr/>
        </p:nvSpPr>
        <p:spPr>
          <a:xfrm rot="16200000" flipH="1">
            <a:off x="580231" y="6595269"/>
            <a:ext cx="7983538" cy="9144000"/>
          </a:xfrm>
          <a:prstGeom prst="parallelogram">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6" name="Rectangle 295"/>
          <p:cNvSpPr/>
          <p:nvPr/>
        </p:nvSpPr>
        <p:spPr>
          <a:xfrm>
            <a:off x="0" y="8128000"/>
            <a:ext cx="7704138" cy="10668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55" name="TextBox 296"/>
          <p:cNvSpPr txBox="1">
            <a:spLocks noChangeArrowheads="1"/>
          </p:cNvSpPr>
          <p:nvPr/>
        </p:nvSpPr>
        <p:spPr bwMode="auto">
          <a:xfrm>
            <a:off x="246063" y="8377238"/>
            <a:ext cx="7323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dirty="0" smtClean="0">
                <a:solidFill>
                  <a:srgbClr val="FFFFFF"/>
                </a:solidFill>
                <a:latin typeface="Impact" charset="0"/>
                <a:cs typeface="Impact" charset="0"/>
              </a:rPr>
              <a:t>ESTO TE AYUDARÁ CON TU ESTRATEGIA INBOUND</a:t>
            </a:r>
            <a:endParaRPr lang="en-US" dirty="0">
              <a:solidFill>
                <a:srgbClr val="FFFFFF"/>
              </a:solidFill>
              <a:latin typeface="Impact" charset="0"/>
              <a:cs typeface="Impact" charset="0"/>
            </a:endParaRPr>
          </a:p>
        </p:txBody>
      </p:sp>
      <p:sp>
        <p:nvSpPr>
          <p:cNvPr id="18456" name="TextBox 297"/>
          <p:cNvSpPr txBox="1">
            <a:spLocks noChangeArrowheads="1"/>
          </p:cNvSpPr>
          <p:nvPr/>
        </p:nvSpPr>
        <p:spPr bwMode="auto">
          <a:xfrm>
            <a:off x="499269" y="11231563"/>
            <a:ext cx="7323137"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600" dirty="0" smtClean="0">
                <a:solidFill>
                  <a:schemeClr val="bg1"/>
                </a:solidFill>
                <a:latin typeface="Helvetica" charset="0"/>
                <a:cs typeface="Helvetica" charset="0"/>
              </a:rPr>
              <a:t>Con la </a:t>
            </a:r>
            <a:r>
              <a:rPr lang="en-US" sz="1600" dirty="0" err="1" smtClean="0">
                <a:solidFill>
                  <a:schemeClr val="bg1"/>
                </a:solidFill>
                <a:latin typeface="Helvetica" charset="0"/>
                <a:cs typeface="Helvetica" charset="0"/>
              </a:rPr>
              <a:t>popularidad</a:t>
            </a:r>
            <a:r>
              <a:rPr lang="en-US" sz="1600" dirty="0" smtClean="0">
                <a:solidFill>
                  <a:schemeClr val="bg1"/>
                </a:solidFill>
                <a:latin typeface="Helvetica" charset="0"/>
                <a:cs typeface="Helvetica" charset="0"/>
              </a:rPr>
              <a:t> del </a:t>
            </a:r>
            <a:r>
              <a:rPr lang="en-US" sz="1600" dirty="0" err="1" smtClean="0">
                <a:solidFill>
                  <a:schemeClr val="bg1"/>
                </a:solidFill>
                <a:latin typeface="Helvetica" charset="0"/>
                <a:cs typeface="Helvetica" charset="0"/>
              </a:rPr>
              <a:t>contenido</a:t>
            </a:r>
            <a:r>
              <a:rPr lang="en-US" sz="1600" dirty="0" smtClean="0">
                <a:solidFill>
                  <a:schemeClr val="bg1"/>
                </a:solidFill>
                <a:latin typeface="Helvetica" charset="0"/>
                <a:cs typeface="Helvetica" charset="0"/>
              </a:rPr>
              <a:t> visual, </a:t>
            </a:r>
            <a:r>
              <a:rPr lang="en-US" sz="1600" dirty="0" err="1" smtClean="0">
                <a:solidFill>
                  <a:schemeClr val="bg1"/>
                </a:solidFill>
                <a:latin typeface="Helvetica" charset="0"/>
                <a:cs typeface="Helvetica" charset="0"/>
              </a:rPr>
              <a:t>existe</a:t>
            </a:r>
            <a:r>
              <a:rPr lang="en-US" sz="1600" dirty="0" smtClean="0">
                <a:solidFill>
                  <a:schemeClr val="bg1"/>
                </a:solidFill>
                <a:latin typeface="Helvetica" charset="0"/>
                <a:cs typeface="Helvetica" charset="0"/>
              </a:rPr>
              <a:t> un </a:t>
            </a:r>
            <a:r>
              <a:rPr lang="en-US" sz="1600" dirty="0" err="1" smtClean="0">
                <a:solidFill>
                  <a:schemeClr val="bg1"/>
                </a:solidFill>
                <a:latin typeface="Helvetica" charset="0"/>
                <a:cs typeface="Helvetica" charset="0"/>
              </a:rPr>
              <a:t>deseo</a:t>
            </a:r>
            <a:r>
              <a:rPr lang="en-US" sz="1600" dirty="0" smtClean="0">
                <a:solidFill>
                  <a:schemeClr val="bg1"/>
                </a:solidFill>
                <a:latin typeface="Helvetica" charset="0"/>
                <a:cs typeface="Helvetica" charset="0"/>
              </a:rPr>
              <a:t> de </a:t>
            </a:r>
            <a:r>
              <a:rPr lang="en-US" sz="1600" dirty="0" err="1" smtClean="0">
                <a:solidFill>
                  <a:schemeClr val="bg1"/>
                </a:solidFill>
                <a:latin typeface="Helvetica" charset="0"/>
                <a:cs typeface="Helvetica" charset="0"/>
              </a:rPr>
              <a:t>crear</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contenido</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educacional</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entretenido</a:t>
            </a:r>
            <a:r>
              <a:rPr lang="en-US" sz="1600" dirty="0" smtClean="0">
                <a:solidFill>
                  <a:schemeClr val="bg1"/>
                </a:solidFill>
                <a:latin typeface="Helvetica" charset="0"/>
                <a:cs typeface="Helvetica" charset="0"/>
              </a:rPr>
              <a:t> y de </a:t>
            </a:r>
            <a:r>
              <a:rPr lang="en-US" sz="1600" dirty="0" err="1" smtClean="0">
                <a:solidFill>
                  <a:schemeClr val="bg1"/>
                </a:solidFill>
                <a:latin typeface="Helvetica" charset="0"/>
                <a:cs typeface="Helvetica" charset="0"/>
              </a:rPr>
              <a:t>alta</a:t>
            </a:r>
            <a:r>
              <a:rPr lang="en-US" sz="1600" dirty="0" smtClean="0">
                <a:solidFill>
                  <a:schemeClr val="bg1"/>
                </a:solidFill>
                <a:latin typeface="Helvetica" charset="0"/>
                <a:cs typeface="Helvetica" charset="0"/>
              </a:rPr>
              <a:t> de </a:t>
            </a:r>
            <a:r>
              <a:rPr lang="en-US" sz="1600" dirty="0" err="1" smtClean="0">
                <a:solidFill>
                  <a:schemeClr val="bg1"/>
                </a:solidFill>
                <a:latin typeface="Helvetica" charset="0"/>
                <a:cs typeface="Helvetica" charset="0"/>
              </a:rPr>
              <a:t>calidad</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Algunas</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veces</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esta</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información</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es</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difícil</a:t>
            </a:r>
            <a:r>
              <a:rPr lang="en-US" sz="1600" dirty="0" smtClean="0">
                <a:solidFill>
                  <a:schemeClr val="bg1"/>
                </a:solidFill>
                <a:latin typeface="Helvetica" charset="0"/>
                <a:cs typeface="Helvetica" charset="0"/>
              </a:rPr>
              <a:t> de </a:t>
            </a:r>
            <a:r>
              <a:rPr lang="en-US" sz="1600" dirty="0" err="1" smtClean="0">
                <a:solidFill>
                  <a:schemeClr val="bg1"/>
                </a:solidFill>
                <a:latin typeface="Helvetica" charset="0"/>
                <a:cs typeface="Helvetica" charset="0"/>
              </a:rPr>
              <a:t>presentar</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pero</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creando</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infografías</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te</a:t>
            </a:r>
            <a:r>
              <a:rPr lang="en-US" sz="1600" dirty="0">
                <a:solidFill>
                  <a:schemeClr val="bg1"/>
                </a:solidFill>
                <a:latin typeface="Helvetica" charset="0"/>
                <a:cs typeface="Helvetica" charset="0"/>
              </a:rPr>
              <a:t> </a:t>
            </a:r>
            <a:r>
              <a:rPr lang="en-US" sz="1600" dirty="0" err="1" smtClean="0">
                <a:solidFill>
                  <a:schemeClr val="bg1"/>
                </a:solidFill>
                <a:latin typeface="Helvetica" charset="0"/>
                <a:cs typeface="Helvetica" charset="0"/>
              </a:rPr>
              <a:t>podrás</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comunicar</a:t>
            </a:r>
            <a:r>
              <a:rPr lang="en-US" sz="1600" dirty="0" smtClean="0">
                <a:solidFill>
                  <a:schemeClr val="bg1"/>
                </a:solidFill>
                <a:latin typeface="Helvetica" charset="0"/>
                <a:cs typeface="Helvetica" charset="0"/>
              </a:rPr>
              <a:t> de forma </a:t>
            </a:r>
            <a:r>
              <a:rPr lang="en-US" sz="1600" dirty="0" err="1" smtClean="0">
                <a:solidFill>
                  <a:schemeClr val="bg1"/>
                </a:solidFill>
                <a:latin typeface="Helvetica" charset="0"/>
                <a:cs typeface="Helvetica" charset="0"/>
              </a:rPr>
              <a:t>simplificada</a:t>
            </a:r>
            <a:r>
              <a:rPr lang="en-US" sz="1600" dirty="0" smtClean="0">
                <a:solidFill>
                  <a:schemeClr val="bg1"/>
                </a:solidFill>
                <a:latin typeface="Helvetica" charset="0"/>
                <a:cs typeface="Helvetica" charset="0"/>
              </a:rPr>
              <a:t> y </a:t>
            </a:r>
            <a:r>
              <a:rPr lang="en-US" sz="1600" dirty="0" err="1" smtClean="0">
                <a:solidFill>
                  <a:schemeClr val="bg1"/>
                </a:solidFill>
                <a:latin typeface="Helvetica" charset="0"/>
                <a:cs typeface="Helvetica" charset="0"/>
              </a:rPr>
              <a:t>visualisualmente</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información</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complicada</a:t>
            </a:r>
            <a:r>
              <a:rPr lang="en-US" sz="1600" dirty="0" smtClean="0">
                <a:solidFill>
                  <a:schemeClr val="bg1"/>
                </a:solidFill>
                <a:latin typeface="Helvetica" charset="0"/>
                <a:cs typeface="Helvetica" charset="0"/>
              </a:rPr>
              <a:t>.</a:t>
            </a:r>
          </a:p>
          <a:p>
            <a:pPr eaLnBrk="1" hangingPunct="1"/>
            <a:endParaRPr lang="en-US" sz="1600" dirty="0">
              <a:solidFill>
                <a:schemeClr val="bg1"/>
              </a:solidFill>
              <a:latin typeface="Helvetica" charset="0"/>
              <a:cs typeface="Helvetica" charset="0"/>
            </a:endParaRPr>
          </a:p>
          <a:p>
            <a:pPr eaLnBrk="1" hangingPunct="1"/>
            <a:endParaRPr lang="en-US" sz="1600" dirty="0" smtClean="0">
              <a:solidFill>
                <a:schemeClr val="bg1"/>
              </a:solidFill>
              <a:latin typeface="Helvetica" charset="0"/>
              <a:cs typeface="Helvetica" charset="0"/>
            </a:endParaRPr>
          </a:p>
          <a:p>
            <a:pPr eaLnBrk="1" hangingPunct="1"/>
            <a:r>
              <a:rPr lang="en-US" sz="1600" dirty="0" err="1" smtClean="0">
                <a:solidFill>
                  <a:schemeClr val="bg1"/>
                </a:solidFill>
                <a:latin typeface="Helvetica" charset="0"/>
                <a:cs typeface="Helvetica" charset="0"/>
              </a:rPr>
              <a:t>Ahora</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que</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tienes</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varios</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ejemplos</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inpiración</a:t>
            </a:r>
            <a:r>
              <a:rPr lang="en-US" sz="1600" dirty="0" smtClean="0">
                <a:solidFill>
                  <a:schemeClr val="bg1"/>
                </a:solidFill>
                <a:latin typeface="Helvetica" charset="0"/>
                <a:cs typeface="Helvetica" charset="0"/>
              </a:rPr>
              <a:t> y </a:t>
            </a:r>
            <a:r>
              <a:rPr lang="en-US" sz="1600" dirty="0" err="1" smtClean="0">
                <a:solidFill>
                  <a:schemeClr val="bg1"/>
                </a:solidFill>
                <a:latin typeface="Helvetica" charset="0"/>
                <a:cs typeface="Helvetica" charset="0"/>
              </a:rPr>
              <a:t>plantillas</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puedes</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empezar</a:t>
            </a:r>
            <a:r>
              <a:rPr lang="en-US" sz="1600" dirty="0" smtClean="0">
                <a:solidFill>
                  <a:schemeClr val="bg1"/>
                </a:solidFill>
                <a:latin typeface="Helvetica" charset="0"/>
                <a:cs typeface="Helvetica" charset="0"/>
              </a:rPr>
              <a:t> a </a:t>
            </a:r>
            <a:r>
              <a:rPr lang="en-US" sz="1600" dirty="0" err="1" smtClean="0">
                <a:solidFill>
                  <a:schemeClr val="bg1"/>
                </a:solidFill>
                <a:latin typeface="Helvetica" charset="0"/>
                <a:cs typeface="Helvetica" charset="0"/>
              </a:rPr>
              <a:t>crear</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las</a:t>
            </a:r>
            <a:r>
              <a:rPr lang="en-US" sz="1600" dirty="0" smtClean="0">
                <a:solidFill>
                  <a:schemeClr val="bg1"/>
                </a:solidFill>
                <a:latin typeface="Helvetica" charset="0"/>
                <a:cs typeface="Helvetica" charset="0"/>
              </a:rPr>
              <a:t> </a:t>
            </a:r>
            <a:r>
              <a:rPr lang="en-US" sz="1600" dirty="0" err="1" smtClean="0">
                <a:solidFill>
                  <a:schemeClr val="bg1"/>
                </a:solidFill>
                <a:latin typeface="Helvetica" charset="0"/>
                <a:cs typeface="Helvetica" charset="0"/>
              </a:rPr>
              <a:t>tuyas</a:t>
            </a:r>
            <a:r>
              <a:rPr lang="en-US" sz="1600" dirty="0" smtClean="0">
                <a:solidFill>
                  <a:schemeClr val="bg1"/>
                </a:solidFill>
                <a:latin typeface="Helvetica" charset="0"/>
                <a:cs typeface="Helvetica" charset="0"/>
              </a:rPr>
              <a:t>.</a:t>
            </a:r>
            <a:endParaRPr lang="en-US" sz="1600" dirty="0">
              <a:solidFill>
                <a:schemeClr val="bg1"/>
              </a:solidFill>
              <a:latin typeface="Helvetica" charset="0"/>
              <a:cs typeface="Helvetica" charset="0"/>
            </a:endParaRPr>
          </a:p>
        </p:txBody>
      </p:sp>
      <p:sp>
        <p:nvSpPr>
          <p:cNvPr id="299" name="Oval 298"/>
          <p:cNvSpPr/>
          <p:nvPr/>
        </p:nvSpPr>
        <p:spPr>
          <a:xfrm>
            <a:off x="1096963" y="9499600"/>
            <a:ext cx="1006475" cy="1008063"/>
          </a:xfrm>
          <a:prstGeom prst="ellipse">
            <a:avLst/>
          </a:prstGeom>
          <a:solidFill>
            <a:srgbClr val="1F497D"/>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0" name="Oval 299"/>
          <p:cNvSpPr/>
          <p:nvPr/>
        </p:nvSpPr>
        <p:spPr>
          <a:xfrm>
            <a:off x="2959100" y="9605963"/>
            <a:ext cx="1163638" cy="1163637"/>
          </a:xfrm>
          <a:prstGeom prst="ellipse">
            <a:avLst/>
          </a:prstGeom>
          <a:solidFill>
            <a:srgbClr val="1F497D"/>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1" name="Oval 300"/>
          <p:cNvSpPr/>
          <p:nvPr/>
        </p:nvSpPr>
        <p:spPr>
          <a:xfrm>
            <a:off x="5041900" y="9393238"/>
            <a:ext cx="1079500" cy="1066800"/>
          </a:xfrm>
          <a:prstGeom prst="ellipse">
            <a:avLst/>
          </a:prstGeom>
          <a:solidFill>
            <a:srgbClr val="1F497D"/>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2" name="Rectangle 301"/>
          <p:cNvSpPr/>
          <p:nvPr/>
        </p:nvSpPr>
        <p:spPr>
          <a:xfrm>
            <a:off x="1557338" y="8885238"/>
            <a:ext cx="111125" cy="720725"/>
          </a:xfrm>
          <a:prstGeom prst="rect">
            <a:avLst/>
          </a:prstGeom>
          <a:solidFill>
            <a:srgbClr val="1F497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3" name="Rectangle 302"/>
          <p:cNvSpPr/>
          <p:nvPr/>
        </p:nvSpPr>
        <p:spPr>
          <a:xfrm>
            <a:off x="3487738" y="8920163"/>
            <a:ext cx="111125" cy="922337"/>
          </a:xfrm>
          <a:prstGeom prst="rect">
            <a:avLst/>
          </a:prstGeom>
          <a:solidFill>
            <a:srgbClr val="1F497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4" name="Rectangle 303"/>
          <p:cNvSpPr/>
          <p:nvPr/>
        </p:nvSpPr>
        <p:spPr>
          <a:xfrm>
            <a:off x="5529263" y="9009063"/>
            <a:ext cx="109537" cy="769937"/>
          </a:xfrm>
          <a:prstGeom prst="rect">
            <a:avLst/>
          </a:prstGeom>
          <a:solidFill>
            <a:srgbClr val="1F497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5" name="Rectangle 304"/>
          <p:cNvSpPr/>
          <p:nvPr/>
        </p:nvSpPr>
        <p:spPr>
          <a:xfrm>
            <a:off x="-17463" y="14095413"/>
            <a:ext cx="7705726" cy="10668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64" name="TextBox 305"/>
          <p:cNvSpPr txBox="1">
            <a:spLocks noChangeArrowheads="1"/>
          </p:cNvSpPr>
          <p:nvPr/>
        </p:nvSpPr>
        <p:spPr bwMode="auto">
          <a:xfrm>
            <a:off x="300831" y="14398625"/>
            <a:ext cx="7323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s-ES_tradnl" dirty="0" smtClean="0">
                <a:solidFill>
                  <a:schemeClr val="bg1"/>
                </a:solidFill>
                <a:latin typeface="Impact"/>
                <a:cs typeface="Impact"/>
              </a:rPr>
              <a:t>¿</a:t>
            </a:r>
            <a:r>
              <a:rPr lang="en-US" dirty="0" err="1" smtClean="0">
                <a:solidFill>
                  <a:schemeClr val="bg1"/>
                </a:solidFill>
                <a:latin typeface="Impact"/>
                <a:cs typeface="Impact"/>
              </a:rPr>
              <a:t>Quiéres</a:t>
            </a:r>
            <a:r>
              <a:rPr lang="en-US" dirty="0" smtClean="0">
                <a:solidFill>
                  <a:schemeClr val="bg1"/>
                </a:solidFill>
                <a:latin typeface="Impact"/>
                <a:cs typeface="Impact"/>
              </a:rPr>
              <a:t> </a:t>
            </a:r>
            <a:r>
              <a:rPr lang="en-US" dirty="0" err="1" smtClean="0">
                <a:solidFill>
                  <a:schemeClr val="bg1"/>
                </a:solidFill>
                <a:latin typeface="Impact"/>
                <a:cs typeface="Impact"/>
              </a:rPr>
              <a:t>medir</a:t>
            </a:r>
            <a:r>
              <a:rPr lang="en-US" dirty="0" smtClean="0">
                <a:solidFill>
                  <a:schemeClr val="bg1"/>
                </a:solidFill>
                <a:latin typeface="Impact"/>
                <a:cs typeface="Impact"/>
              </a:rPr>
              <a:t> los </a:t>
            </a:r>
            <a:r>
              <a:rPr lang="en-US" dirty="0" err="1" smtClean="0">
                <a:solidFill>
                  <a:schemeClr val="bg1"/>
                </a:solidFill>
                <a:latin typeface="Impact"/>
                <a:cs typeface="Impact"/>
              </a:rPr>
              <a:t>resultados</a:t>
            </a:r>
            <a:r>
              <a:rPr lang="en-US" dirty="0" smtClean="0">
                <a:solidFill>
                  <a:schemeClr val="bg1"/>
                </a:solidFill>
                <a:latin typeface="Impact"/>
                <a:cs typeface="Impact"/>
              </a:rPr>
              <a:t> de </a:t>
            </a:r>
            <a:r>
              <a:rPr lang="en-US" dirty="0" err="1" smtClean="0">
                <a:solidFill>
                  <a:schemeClr val="bg1"/>
                </a:solidFill>
                <a:latin typeface="Impact"/>
                <a:cs typeface="Impact"/>
              </a:rPr>
              <a:t>tu</a:t>
            </a:r>
            <a:r>
              <a:rPr lang="en-US" dirty="0" smtClean="0">
                <a:solidFill>
                  <a:schemeClr val="bg1"/>
                </a:solidFill>
                <a:latin typeface="Impact"/>
                <a:cs typeface="Impact"/>
              </a:rPr>
              <a:t> </a:t>
            </a:r>
            <a:r>
              <a:rPr lang="en-US" dirty="0" err="1" smtClean="0">
                <a:solidFill>
                  <a:schemeClr val="bg1"/>
                </a:solidFill>
                <a:latin typeface="Impact"/>
                <a:cs typeface="Impact"/>
              </a:rPr>
              <a:t>infografía</a:t>
            </a:r>
            <a:r>
              <a:rPr lang="en-US" dirty="0" smtClean="0">
                <a:solidFill>
                  <a:schemeClr val="bg1"/>
                </a:solidFill>
                <a:latin typeface="Impact"/>
                <a:cs typeface="Impact"/>
              </a:rPr>
              <a:t>?</a:t>
            </a:r>
            <a:endParaRPr lang="en-US" dirty="0">
              <a:solidFill>
                <a:schemeClr val="bg1"/>
              </a:solidFill>
              <a:latin typeface="Impact"/>
              <a:cs typeface="Impact"/>
            </a:endParaRPr>
          </a:p>
        </p:txBody>
      </p:sp>
      <p:pic>
        <p:nvPicPr>
          <p:cNvPr id="18465" name="Picture 307" descr="HubSpot low-res for light background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0500" y="26838275"/>
            <a:ext cx="1439863"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7" name="Rectangle 106"/>
          <p:cNvSpPr/>
          <p:nvPr/>
        </p:nvSpPr>
        <p:spPr>
          <a:xfrm>
            <a:off x="3646488" y="24793575"/>
            <a:ext cx="571500" cy="495300"/>
          </a:xfrm>
          <a:prstGeom prst="rect">
            <a:avLst/>
          </a:prstGeom>
          <a:solidFill>
            <a:srgbClr val="CA2B1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8" name="Rectangle 107"/>
          <p:cNvSpPr/>
          <p:nvPr/>
        </p:nvSpPr>
        <p:spPr>
          <a:xfrm>
            <a:off x="2786063" y="24374475"/>
            <a:ext cx="571500" cy="914400"/>
          </a:xfrm>
          <a:prstGeom prst="rect">
            <a:avLst/>
          </a:prstGeom>
          <a:solidFill>
            <a:srgbClr val="CA2B1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468" name="TextBox 108">
            <a:hlinkClick r:id="rId2" action="ppaction://hlinkfile"/>
          </p:cNvPr>
          <p:cNvSpPr txBox="1">
            <a:spLocks noChangeArrowheads="1"/>
          </p:cNvSpPr>
          <p:nvPr/>
        </p:nvSpPr>
        <p:spPr bwMode="auto">
          <a:xfrm>
            <a:off x="947739" y="19302765"/>
            <a:ext cx="73247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200" dirty="0" err="1" smtClean="0">
                <a:solidFill>
                  <a:schemeClr val="bg1"/>
                </a:solidFill>
                <a:latin typeface="Helvetica" charset="0"/>
                <a:cs typeface="Helvetica" charset="0"/>
              </a:rPr>
              <a:t>Subiendo</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tu</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contenido</a:t>
            </a:r>
            <a:r>
              <a:rPr lang="en-US" sz="1200" dirty="0" smtClean="0">
                <a:solidFill>
                  <a:schemeClr val="bg1"/>
                </a:solidFill>
                <a:latin typeface="Helvetica" charset="0"/>
                <a:cs typeface="Helvetica" charset="0"/>
              </a:rPr>
              <a:t> visual a </a:t>
            </a:r>
            <a:r>
              <a:rPr lang="en-US" sz="1200" dirty="0" err="1" smtClean="0">
                <a:solidFill>
                  <a:schemeClr val="bg1"/>
                </a:solidFill>
                <a:latin typeface="Helvetica" charset="0"/>
                <a:cs typeface="Helvetica" charset="0"/>
              </a:rPr>
              <a:t>las</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herramientas</a:t>
            </a:r>
            <a:r>
              <a:rPr lang="en-US" sz="1200" dirty="0" smtClean="0">
                <a:solidFill>
                  <a:schemeClr val="bg1"/>
                </a:solidFill>
                <a:latin typeface="Helvetica" charset="0"/>
                <a:cs typeface="Helvetica" charset="0"/>
              </a:rPr>
              <a:t> de </a:t>
            </a:r>
            <a:r>
              <a:rPr lang="en-US" sz="1200" dirty="0" err="1" smtClean="0">
                <a:solidFill>
                  <a:schemeClr val="bg1"/>
                </a:solidFill>
                <a:latin typeface="Helvetica" charset="0"/>
                <a:cs typeface="Helvetica" charset="0"/>
              </a:rPr>
              <a:t>monitoreo</a:t>
            </a:r>
            <a:r>
              <a:rPr lang="en-US" sz="1200" dirty="0" smtClean="0">
                <a:solidFill>
                  <a:schemeClr val="bg1"/>
                </a:solidFill>
                <a:latin typeface="Helvetica" charset="0"/>
                <a:cs typeface="Helvetica" charset="0"/>
              </a:rPr>
              <a:t>  social </a:t>
            </a:r>
            <a:r>
              <a:rPr lang="en-US" sz="1200" dirty="0" err="1" smtClean="0">
                <a:solidFill>
                  <a:schemeClr val="bg1"/>
                </a:solidFill>
                <a:latin typeface="Helvetica" charset="0"/>
                <a:cs typeface="Helvetica" charset="0"/>
              </a:rPr>
              <a:t>podrás</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obtener</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información</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sobre</a:t>
            </a:r>
            <a:r>
              <a:rPr lang="en-US" sz="1200" dirty="0" smtClean="0">
                <a:solidFill>
                  <a:schemeClr val="bg1"/>
                </a:solidFill>
                <a:latin typeface="Helvetica" charset="0"/>
                <a:cs typeface="Helvetica" charset="0"/>
              </a:rPr>
              <a:t> el </a:t>
            </a:r>
            <a:r>
              <a:rPr lang="en-US" sz="1200" dirty="0" err="1" smtClean="0">
                <a:solidFill>
                  <a:schemeClr val="bg1"/>
                </a:solidFill>
                <a:latin typeface="Helvetica" charset="0"/>
                <a:cs typeface="Helvetica" charset="0"/>
              </a:rPr>
              <a:t>tráfico</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que</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está</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atrayendo</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tus</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infografías</a:t>
            </a:r>
            <a:r>
              <a:rPr lang="en-US" sz="1200" dirty="0" smtClean="0">
                <a:solidFill>
                  <a:schemeClr val="bg1"/>
                </a:solidFill>
                <a:latin typeface="Helvetica" charset="0"/>
                <a:cs typeface="Helvetica" charset="0"/>
              </a:rPr>
              <a:t>. Si </a:t>
            </a:r>
            <a:r>
              <a:rPr lang="en-US" sz="1200" dirty="0" err="1" smtClean="0">
                <a:solidFill>
                  <a:schemeClr val="bg1"/>
                </a:solidFill>
                <a:latin typeface="Helvetica" charset="0"/>
                <a:cs typeface="Helvetica" charset="0"/>
              </a:rPr>
              <a:t>quieres</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ver</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cómo</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funciona</a:t>
            </a:r>
            <a:r>
              <a:rPr lang="en-US" sz="1200" dirty="0" smtClean="0">
                <a:solidFill>
                  <a:schemeClr val="bg1"/>
                </a:solidFill>
                <a:latin typeface="Helvetica" charset="0"/>
                <a:cs typeface="Helvetica" charset="0"/>
              </a:rPr>
              <a:t> de </a:t>
            </a:r>
            <a:r>
              <a:rPr lang="en-US" sz="1200" dirty="0" err="1" smtClean="0">
                <a:solidFill>
                  <a:schemeClr val="bg1"/>
                </a:solidFill>
                <a:latin typeface="Helvetica" charset="0"/>
                <a:cs typeface="Helvetica" charset="0"/>
              </a:rPr>
              <a:t>primera</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mano</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puedes</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solicitar</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una</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prueba</a:t>
            </a:r>
            <a:r>
              <a:rPr lang="en-US" sz="1200" dirty="0" smtClean="0">
                <a:solidFill>
                  <a:schemeClr val="bg1"/>
                </a:solidFill>
                <a:latin typeface="Helvetica" charset="0"/>
                <a:cs typeface="Helvetica" charset="0"/>
              </a:rPr>
              <a:t> </a:t>
            </a:r>
            <a:r>
              <a:rPr lang="en-US" sz="1200" dirty="0" err="1" smtClean="0">
                <a:solidFill>
                  <a:schemeClr val="bg1"/>
                </a:solidFill>
                <a:latin typeface="Helvetica" charset="0"/>
                <a:cs typeface="Helvetica" charset="0"/>
              </a:rPr>
              <a:t>gratuita</a:t>
            </a:r>
            <a:r>
              <a:rPr lang="en-US" sz="1200" dirty="0" smtClean="0">
                <a:solidFill>
                  <a:schemeClr val="bg1"/>
                </a:solidFill>
                <a:latin typeface="Helvetica" charset="0"/>
                <a:cs typeface="Helvetica" charset="0"/>
              </a:rPr>
              <a:t>:  http://</a:t>
            </a:r>
            <a:r>
              <a:rPr lang="en-US" sz="1200" dirty="0" err="1" smtClean="0">
                <a:solidFill>
                  <a:schemeClr val="bg1"/>
                </a:solidFill>
                <a:latin typeface="Helvetica" charset="0"/>
                <a:cs typeface="Helvetica" charset="0"/>
              </a:rPr>
              <a:t>offers.hubspot.es</a:t>
            </a:r>
            <a:r>
              <a:rPr lang="en-US" sz="1200" dirty="0" smtClean="0">
                <a:solidFill>
                  <a:schemeClr val="bg1"/>
                </a:solidFill>
                <a:latin typeface="Helvetica" charset="0"/>
                <a:cs typeface="Helvetica" charset="0"/>
              </a:rPr>
              <a:t>/free-trial</a:t>
            </a:r>
            <a:endParaRPr lang="en-US" sz="1200" dirty="0">
              <a:solidFill>
                <a:schemeClr val="bg1"/>
              </a:solidFill>
              <a:latin typeface="Helvetica" charset="0"/>
              <a:cs typeface="Helvetica" charset="0"/>
            </a:endParaRPr>
          </a:p>
        </p:txBody>
      </p:sp>
      <p:sp>
        <p:nvSpPr>
          <p:cNvPr id="3" name="Rectangle 2"/>
          <p:cNvSpPr/>
          <p:nvPr/>
        </p:nvSpPr>
        <p:spPr>
          <a:xfrm>
            <a:off x="2888693" y="13531334"/>
            <a:ext cx="3366614" cy="369332"/>
          </a:xfrm>
          <a:prstGeom prst="rect">
            <a:avLst/>
          </a:prstGeom>
        </p:spPr>
        <p:txBody>
          <a:bodyPr wrap="none">
            <a:spAutoFit/>
          </a:bodyPr>
          <a:lstStyle/>
          <a:p>
            <a:r>
              <a:rPr lang="en-US" dirty="0"/>
              <a:t>http://</a:t>
            </a:r>
            <a:r>
              <a:rPr lang="en-US" dirty="0" err="1"/>
              <a:t>offers.hubspot.es</a:t>
            </a:r>
            <a:r>
              <a:rPr lang="en-US" dirty="0"/>
              <a:t>/free-</a:t>
            </a:r>
            <a:r>
              <a:rPr lang="en-US" dirty="0" smtClean="0"/>
              <a:t>trial</a:t>
            </a:r>
            <a:endParaRPr lang="en-US" dirty="0"/>
          </a:p>
        </p:txBody>
      </p:sp>
      <p:sp>
        <p:nvSpPr>
          <p:cNvPr id="4" name="Rectangle 3"/>
          <p:cNvSpPr/>
          <p:nvPr/>
        </p:nvSpPr>
        <p:spPr>
          <a:xfrm>
            <a:off x="2888693" y="13531334"/>
            <a:ext cx="3366614" cy="369332"/>
          </a:xfrm>
          <a:prstGeom prst="rect">
            <a:avLst/>
          </a:prstGeom>
        </p:spPr>
        <p:txBody>
          <a:bodyPr wrap="none">
            <a:spAutoFit/>
          </a:bodyPr>
          <a:lstStyle/>
          <a:p>
            <a:r>
              <a:rPr lang="en-US" dirty="0"/>
              <a:t>http://</a:t>
            </a:r>
            <a:r>
              <a:rPr lang="en-US" dirty="0" err="1"/>
              <a:t>offers.hubspot.es</a:t>
            </a:r>
            <a:r>
              <a:rPr lang="en-US" dirty="0"/>
              <a:t>/free-trial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4C877"/>
        </a:solidFill>
        <a:effectLst/>
      </p:bgPr>
    </p:bg>
    <p:spTree>
      <p:nvGrpSpPr>
        <p:cNvPr id="1" name=""/>
        <p:cNvGrpSpPr/>
        <p:nvPr/>
      </p:nvGrpSpPr>
      <p:grpSpPr>
        <a:xfrm>
          <a:off x="0" y="0"/>
          <a:ext cx="0" cy="0"/>
          <a:chOff x="0" y="0"/>
          <a:chExt cx="0" cy="0"/>
        </a:xfrm>
      </p:grpSpPr>
      <p:sp>
        <p:nvSpPr>
          <p:cNvPr id="107" name="Oval 106"/>
          <p:cNvSpPr/>
          <p:nvPr/>
        </p:nvSpPr>
        <p:spPr>
          <a:xfrm>
            <a:off x="1606550" y="4903788"/>
            <a:ext cx="1060450" cy="1060450"/>
          </a:xfrm>
          <a:prstGeom prst="ellipse">
            <a:avLst/>
          </a:prstGeom>
          <a:solidFill>
            <a:srgbClr val="EE8F4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latin typeface="Calibri"/>
            </a:endParaRPr>
          </a:p>
        </p:txBody>
      </p:sp>
      <p:sp>
        <p:nvSpPr>
          <p:cNvPr id="5" name="Down Ribbon 4"/>
          <p:cNvSpPr/>
          <p:nvPr/>
        </p:nvSpPr>
        <p:spPr>
          <a:xfrm rot="10800000">
            <a:off x="217488" y="581025"/>
            <a:ext cx="8709025" cy="2032000"/>
          </a:xfrm>
          <a:prstGeom prst="ribbon">
            <a:avLst>
              <a:gd name="adj1" fmla="val 16667"/>
              <a:gd name="adj2" fmla="val 67982"/>
            </a:avLst>
          </a:prstGeom>
          <a:solidFill>
            <a:srgbClr val="E05B3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latin typeface="Calibri"/>
            </a:endParaRPr>
          </a:p>
        </p:txBody>
      </p:sp>
      <p:grpSp>
        <p:nvGrpSpPr>
          <p:cNvPr id="14340" name="Group 18"/>
          <p:cNvGrpSpPr>
            <a:grpSpLocks/>
          </p:cNvGrpSpPr>
          <p:nvPr/>
        </p:nvGrpSpPr>
        <p:grpSpPr bwMode="auto">
          <a:xfrm>
            <a:off x="434975" y="3556000"/>
            <a:ext cx="3867150" cy="541338"/>
            <a:chOff x="1524000" y="5003800"/>
            <a:chExt cx="9448800" cy="1320800"/>
          </a:xfrm>
        </p:grpSpPr>
        <p:sp>
          <p:nvSpPr>
            <p:cNvPr id="20" name="Chevron 19"/>
            <p:cNvSpPr/>
            <p:nvPr/>
          </p:nvSpPr>
          <p:spPr>
            <a:xfrm>
              <a:off x="1524000" y="5003800"/>
              <a:ext cx="1322678" cy="1320800"/>
            </a:xfrm>
            <a:prstGeom prst="chevron">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21" name="Chevron 20"/>
            <p:cNvSpPr/>
            <p:nvPr/>
          </p:nvSpPr>
          <p:spPr>
            <a:xfrm>
              <a:off x="2691525" y="5003800"/>
              <a:ext cx="1322676" cy="1320800"/>
            </a:xfrm>
            <a:prstGeom prst="chevron">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22" name="Chevron 21"/>
            <p:cNvSpPr/>
            <p:nvPr/>
          </p:nvSpPr>
          <p:spPr>
            <a:xfrm>
              <a:off x="3859048" y="5003800"/>
              <a:ext cx="1322678" cy="1320800"/>
            </a:xfrm>
            <a:prstGeom prst="chevron">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23" name="Chevron 22"/>
            <p:cNvSpPr/>
            <p:nvPr/>
          </p:nvSpPr>
          <p:spPr>
            <a:xfrm>
              <a:off x="5030451" y="5003800"/>
              <a:ext cx="1318798" cy="1320800"/>
            </a:xfrm>
            <a:prstGeom prst="chevron">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24" name="Chevron 23"/>
            <p:cNvSpPr/>
            <p:nvPr/>
          </p:nvSpPr>
          <p:spPr>
            <a:xfrm>
              <a:off x="6147551" y="5003800"/>
              <a:ext cx="1318798" cy="1320800"/>
            </a:xfrm>
            <a:prstGeom prst="chevron">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25" name="Chevron 24"/>
            <p:cNvSpPr/>
            <p:nvPr/>
          </p:nvSpPr>
          <p:spPr>
            <a:xfrm>
              <a:off x="7315076" y="5003800"/>
              <a:ext cx="1322676" cy="1320800"/>
            </a:xfrm>
            <a:prstGeom prst="chevron">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26" name="Chevron 25"/>
            <p:cNvSpPr/>
            <p:nvPr/>
          </p:nvSpPr>
          <p:spPr>
            <a:xfrm>
              <a:off x="8482599" y="5003800"/>
              <a:ext cx="1322678" cy="1320800"/>
            </a:xfrm>
            <a:prstGeom prst="chevron">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27" name="Chevron 26"/>
            <p:cNvSpPr/>
            <p:nvPr/>
          </p:nvSpPr>
          <p:spPr>
            <a:xfrm>
              <a:off x="9650124" y="5003800"/>
              <a:ext cx="1322676" cy="1320800"/>
            </a:xfrm>
            <a:prstGeom prst="chevron">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grpSp>
      <p:sp>
        <p:nvSpPr>
          <p:cNvPr id="14341" name="TextBox 44"/>
          <p:cNvSpPr txBox="1">
            <a:spLocks noChangeArrowheads="1"/>
          </p:cNvSpPr>
          <p:nvPr/>
        </p:nvSpPr>
        <p:spPr bwMode="auto">
          <a:xfrm>
            <a:off x="1806575" y="676275"/>
            <a:ext cx="5489575"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5400" smtClean="0">
                <a:solidFill>
                  <a:srgbClr val="FFFFFF"/>
                </a:solidFill>
                <a:latin typeface="Courier" charset="0"/>
                <a:cs typeface="Courier" charset="0"/>
              </a:rPr>
              <a:t>El Hipster</a:t>
            </a:r>
          </a:p>
        </p:txBody>
      </p:sp>
      <p:sp>
        <p:nvSpPr>
          <p:cNvPr id="14342" name="TextBox 45"/>
          <p:cNvSpPr txBox="1">
            <a:spLocks noChangeArrowheads="1"/>
          </p:cNvSpPr>
          <p:nvPr/>
        </p:nvSpPr>
        <p:spPr bwMode="auto">
          <a:xfrm>
            <a:off x="4572000" y="3355975"/>
            <a:ext cx="41370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just" eaLnBrk="1" hangingPunct="1"/>
            <a:r>
              <a:rPr lang="en-US" sz="1800" dirty="0" smtClean="0">
                <a:solidFill>
                  <a:srgbClr val="3A6D70"/>
                </a:solidFill>
              </a:rPr>
              <a:t>Use </a:t>
            </a:r>
            <a:r>
              <a:rPr lang="en-US" sz="1800" dirty="0" err="1" smtClean="0">
                <a:solidFill>
                  <a:srgbClr val="3A6D70"/>
                </a:solidFill>
              </a:rPr>
              <a:t>este</a:t>
            </a:r>
            <a:r>
              <a:rPr lang="en-US" sz="1800" dirty="0" smtClean="0">
                <a:solidFill>
                  <a:srgbClr val="3A6D70"/>
                </a:solidFill>
              </a:rPr>
              <a:t> </a:t>
            </a:r>
            <a:r>
              <a:rPr lang="en-US" sz="1800" dirty="0" err="1" smtClean="0">
                <a:solidFill>
                  <a:srgbClr val="3A6D70"/>
                </a:solidFill>
              </a:rPr>
              <a:t>espacio</a:t>
            </a:r>
            <a:r>
              <a:rPr lang="en-US" sz="1800" dirty="0" smtClean="0">
                <a:solidFill>
                  <a:srgbClr val="3A6D70"/>
                </a:solidFill>
              </a:rPr>
              <a:t> </a:t>
            </a:r>
            <a:r>
              <a:rPr lang="en-US" sz="1800" dirty="0" err="1" smtClean="0">
                <a:solidFill>
                  <a:srgbClr val="3A6D70"/>
                </a:solidFill>
              </a:rPr>
              <a:t>para</a:t>
            </a:r>
            <a:r>
              <a:rPr lang="en-US" sz="1800" dirty="0" smtClean="0">
                <a:solidFill>
                  <a:srgbClr val="3A6D70"/>
                </a:solidFill>
              </a:rPr>
              <a:t> </a:t>
            </a:r>
            <a:r>
              <a:rPr lang="en-US" sz="1800" dirty="0" err="1" smtClean="0">
                <a:solidFill>
                  <a:srgbClr val="3A6D70"/>
                </a:solidFill>
              </a:rPr>
              <a:t>hacer</a:t>
            </a:r>
            <a:r>
              <a:rPr lang="en-US" sz="1800" dirty="0" smtClean="0">
                <a:solidFill>
                  <a:srgbClr val="3A6D70"/>
                </a:solidFill>
              </a:rPr>
              <a:t> </a:t>
            </a:r>
            <a:r>
              <a:rPr lang="en-US" sz="1800" dirty="0" err="1" smtClean="0">
                <a:solidFill>
                  <a:srgbClr val="3A6D70"/>
                </a:solidFill>
              </a:rPr>
              <a:t>una</a:t>
            </a:r>
            <a:r>
              <a:rPr lang="en-US" sz="1800" dirty="0" smtClean="0">
                <a:solidFill>
                  <a:srgbClr val="3A6D70"/>
                </a:solidFill>
              </a:rPr>
              <a:t> </a:t>
            </a:r>
            <a:r>
              <a:rPr lang="en-US" sz="1800" dirty="0" err="1" smtClean="0">
                <a:solidFill>
                  <a:srgbClr val="3A6D70"/>
                </a:solidFill>
              </a:rPr>
              <a:t>introducción</a:t>
            </a:r>
            <a:r>
              <a:rPr lang="en-US" sz="1800" dirty="0" smtClean="0">
                <a:solidFill>
                  <a:srgbClr val="3A6D70"/>
                </a:solidFill>
              </a:rPr>
              <a:t> </a:t>
            </a:r>
            <a:r>
              <a:rPr lang="en-US" sz="1800" dirty="0" err="1" smtClean="0">
                <a:solidFill>
                  <a:srgbClr val="3A6D70"/>
                </a:solidFill>
              </a:rPr>
              <a:t>rápida</a:t>
            </a:r>
            <a:r>
              <a:rPr lang="en-US" sz="1800" dirty="0" smtClean="0">
                <a:solidFill>
                  <a:srgbClr val="3A6D70"/>
                </a:solidFill>
              </a:rPr>
              <a:t> al </a:t>
            </a:r>
            <a:r>
              <a:rPr lang="en-US" sz="1800" dirty="0" err="1" smtClean="0">
                <a:solidFill>
                  <a:srgbClr val="3A6D70"/>
                </a:solidFill>
              </a:rPr>
              <a:t>infográfico</a:t>
            </a:r>
            <a:r>
              <a:rPr lang="en-US" sz="1800" dirty="0" smtClean="0">
                <a:solidFill>
                  <a:srgbClr val="3A6D70"/>
                </a:solidFill>
              </a:rPr>
              <a:t>. De </a:t>
            </a:r>
            <a:r>
              <a:rPr lang="en-US" sz="1800" dirty="0" err="1" smtClean="0">
                <a:solidFill>
                  <a:srgbClr val="3A6D70"/>
                </a:solidFill>
              </a:rPr>
              <a:t>qu</a:t>
            </a:r>
            <a:r>
              <a:rPr lang="en-US" sz="1800" dirty="0" err="1" smtClean="0">
                <a:solidFill>
                  <a:srgbClr val="3A6D70"/>
                </a:solidFill>
              </a:rPr>
              <a:t>é</a:t>
            </a:r>
            <a:r>
              <a:rPr lang="en-US" sz="1800" dirty="0" smtClean="0">
                <a:solidFill>
                  <a:srgbClr val="3A6D70"/>
                </a:solidFill>
              </a:rPr>
              <a:t> </a:t>
            </a:r>
            <a:r>
              <a:rPr lang="en-US" sz="1800" dirty="0" smtClean="0">
                <a:solidFill>
                  <a:srgbClr val="3A6D70"/>
                </a:solidFill>
              </a:rPr>
              <a:t>vas a </a:t>
            </a:r>
            <a:r>
              <a:rPr lang="en-US" sz="1800" dirty="0" err="1" smtClean="0">
                <a:solidFill>
                  <a:srgbClr val="3A6D70"/>
                </a:solidFill>
              </a:rPr>
              <a:t>hablar</a:t>
            </a:r>
            <a:r>
              <a:rPr lang="en-US" sz="1800" dirty="0" smtClean="0">
                <a:solidFill>
                  <a:srgbClr val="3A6D70"/>
                </a:solidFill>
              </a:rPr>
              <a:t>? De </a:t>
            </a:r>
            <a:r>
              <a:rPr lang="en-US" sz="1800" dirty="0" err="1" smtClean="0">
                <a:solidFill>
                  <a:srgbClr val="3A6D70"/>
                </a:solidFill>
              </a:rPr>
              <a:t>d</a:t>
            </a:r>
            <a:r>
              <a:rPr lang="en-US" sz="1800" dirty="0" err="1" smtClean="0">
                <a:solidFill>
                  <a:srgbClr val="3A6D70"/>
                </a:solidFill>
              </a:rPr>
              <a:t>ó</a:t>
            </a:r>
            <a:r>
              <a:rPr lang="en-US" sz="1800" dirty="0" err="1" smtClean="0">
                <a:solidFill>
                  <a:srgbClr val="3A6D70"/>
                </a:solidFill>
              </a:rPr>
              <a:t>nde</a:t>
            </a:r>
            <a:r>
              <a:rPr lang="en-US" sz="1800" dirty="0" smtClean="0">
                <a:solidFill>
                  <a:srgbClr val="3A6D70"/>
                </a:solidFill>
              </a:rPr>
              <a:t> </a:t>
            </a:r>
            <a:r>
              <a:rPr lang="en-US" sz="1800" dirty="0" err="1" smtClean="0">
                <a:solidFill>
                  <a:srgbClr val="3A6D70"/>
                </a:solidFill>
              </a:rPr>
              <a:t>sacaste</a:t>
            </a:r>
            <a:r>
              <a:rPr lang="en-US" sz="1800" dirty="0" smtClean="0">
                <a:solidFill>
                  <a:srgbClr val="3A6D70"/>
                </a:solidFill>
              </a:rPr>
              <a:t> la </a:t>
            </a:r>
            <a:r>
              <a:rPr lang="en-US" sz="1800" dirty="0" err="1" smtClean="0">
                <a:solidFill>
                  <a:srgbClr val="3A6D70"/>
                </a:solidFill>
              </a:rPr>
              <a:t>información</a:t>
            </a:r>
            <a:r>
              <a:rPr lang="en-US" sz="1800" dirty="0" smtClean="0">
                <a:solidFill>
                  <a:srgbClr val="3A6D70"/>
                </a:solidFill>
              </a:rPr>
              <a:t>?</a:t>
            </a:r>
          </a:p>
        </p:txBody>
      </p:sp>
      <p:cxnSp>
        <p:nvCxnSpPr>
          <p:cNvPr id="39" name="Straight Arrow Connector 38"/>
          <p:cNvCxnSpPr/>
          <p:nvPr/>
        </p:nvCxnSpPr>
        <p:spPr>
          <a:xfrm flipV="1">
            <a:off x="812800" y="13144500"/>
            <a:ext cx="7631113" cy="5365750"/>
          </a:xfrm>
          <a:prstGeom prst="straightConnector1">
            <a:avLst/>
          </a:prstGeom>
          <a:ln w="57150" cmpd="sng">
            <a:solidFill>
              <a:srgbClr val="3A6D7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flipV="1">
            <a:off x="812800" y="13144500"/>
            <a:ext cx="7631113" cy="5365750"/>
          </a:xfrm>
          <a:prstGeom prst="straightConnector1">
            <a:avLst/>
          </a:prstGeom>
          <a:ln w="57150" cmpd="sng">
            <a:solidFill>
              <a:srgbClr val="3A6D70"/>
            </a:solidFill>
            <a:tailEnd type="arrow"/>
          </a:ln>
          <a:effectLst/>
        </p:spPr>
        <p:style>
          <a:lnRef idx="2">
            <a:schemeClr val="accent1"/>
          </a:lnRef>
          <a:fillRef idx="0">
            <a:schemeClr val="accent1"/>
          </a:fillRef>
          <a:effectRef idx="1">
            <a:schemeClr val="accent1"/>
          </a:effectRef>
          <a:fontRef idx="minor">
            <a:schemeClr val="tx1"/>
          </a:fontRef>
        </p:style>
      </p:cxnSp>
      <p:sp>
        <p:nvSpPr>
          <p:cNvPr id="14345" name="TextBox 47"/>
          <p:cNvSpPr txBox="1">
            <a:spLocks noChangeArrowheads="1"/>
          </p:cNvSpPr>
          <p:nvPr/>
        </p:nvSpPr>
        <p:spPr bwMode="auto">
          <a:xfrm>
            <a:off x="3211513" y="13017500"/>
            <a:ext cx="2720975"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8800" b="1" smtClean="0">
                <a:solidFill>
                  <a:srgbClr val="E05B3F"/>
                </a:solidFill>
                <a:cs typeface="Calibri" charset="0"/>
              </a:rPr>
              <a:t>50%</a:t>
            </a:r>
          </a:p>
        </p:txBody>
      </p:sp>
      <p:sp>
        <p:nvSpPr>
          <p:cNvPr id="14346" name="TextBox 48"/>
          <p:cNvSpPr txBox="1">
            <a:spLocks noChangeArrowheads="1"/>
          </p:cNvSpPr>
          <p:nvPr/>
        </p:nvSpPr>
        <p:spPr bwMode="auto">
          <a:xfrm>
            <a:off x="3524250" y="14425613"/>
            <a:ext cx="20955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dirty="0" err="1" smtClean="0">
                <a:solidFill>
                  <a:srgbClr val="3A6D70"/>
                </a:solidFill>
              </a:rPr>
              <a:t>Otro</a:t>
            </a:r>
            <a:r>
              <a:rPr lang="en-US" sz="1800" dirty="0" smtClean="0">
                <a:solidFill>
                  <a:srgbClr val="3A6D70"/>
                </a:solidFill>
              </a:rPr>
              <a:t> </a:t>
            </a:r>
            <a:r>
              <a:rPr lang="en-US" sz="1800" dirty="0" err="1" smtClean="0">
                <a:solidFill>
                  <a:srgbClr val="3A6D70"/>
                </a:solidFill>
              </a:rPr>
              <a:t>lugar</a:t>
            </a:r>
            <a:r>
              <a:rPr lang="en-US" sz="1800" dirty="0" smtClean="0">
                <a:solidFill>
                  <a:srgbClr val="3A6D70"/>
                </a:solidFill>
              </a:rPr>
              <a:t> </a:t>
            </a:r>
            <a:r>
              <a:rPr lang="en-US" sz="1800" dirty="0" err="1" smtClean="0">
                <a:solidFill>
                  <a:srgbClr val="3A6D70"/>
                </a:solidFill>
              </a:rPr>
              <a:t>para</a:t>
            </a:r>
            <a:r>
              <a:rPr lang="en-US" sz="1800" dirty="0" smtClean="0">
                <a:solidFill>
                  <a:srgbClr val="3A6D70"/>
                </a:solidFill>
              </a:rPr>
              <a:t> </a:t>
            </a:r>
            <a:r>
              <a:rPr lang="en-US" sz="1800" dirty="0" err="1" smtClean="0">
                <a:solidFill>
                  <a:srgbClr val="3A6D70"/>
                </a:solidFill>
              </a:rPr>
              <a:t>compartir</a:t>
            </a:r>
            <a:r>
              <a:rPr lang="en-US" sz="1800" dirty="0" smtClean="0">
                <a:solidFill>
                  <a:srgbClr val="3A6D70"/>
                </a:solidFill>
              </a:rPr>
              <a:t> </a:t>
            </a:r>
            <a:r>
              <a:rPr lang="en-US" sz="1800" dirty="0" err="1" smtClean="0">
                <a:solidFill>
                  <a:srgbClr val="3A6D70"/>
                </a:solidFill>
              </a:rPr>
              <a:t>tus</a:t>
            </a:r>
            <a:r>
              <a:rPr lang="en-US" sz="1800" dirty="0" smtClean="0">
                <a:solidFill>
                  <a:srgbClr val="3A6D70"/>
                </a:solidFill>
              </a:rPr>
              <a:t> </a:t>
            </a:r>
            <a:r>
              <a:rPr lang="en-US" sz="1800" dirty="0" err="1" smtClean="0">
                <a:solidFill>
                  <a:srgbClr val="3A6D70"/>
                </a:solidFill>
              </a:rPr>
              <a:t>estadísticas</a:t>
            </a:r>
            <a:endParaRPr lang="en-US" sz="1800" dirty="0" smtClean="0">
              <a:solidFill>
                <a:srgbClr val="3A6D70"/>
              </a:solidFill>
            </a:endParaRPr>
          </a:p>
        </p:txBody>
      </p:sp>
      <p:sp>
        <p:nvSpPr>
          <p:cNvPr id="14347" name="TextBox 49"/>
          <p:cNvSpPr txBox="1">
            <a:spLocks noChangeArrowheads="1"/>
          </p:cNvSpPr>
          <p:nvPr/>
        </p:nvSpPr>
        <p:spPr bwMode="auto">
          <a:xfrm>
            <a:off x="5857875" y="14816138"/>
            <a:ext cx="2720975"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8800" b="1" smtClean="0">
                <a:solidFill>
                  <a:srgbClr val="EE8F4D"/>
                </a:solidFill>
                <a:cs typeface="Calibri" charset="0"/>
              </a:rPr>
              <a:t>101</a:t>
            </a:r>
          </a:p>
        </p:txBody>
      </p:sp>
      <p:sp>
        <p:nvSpPr>
          <p:cNvPr id="14348" name="TextBox 50"/>
          <p:cNvSpPr txBox="1">
            <a:spLocks noChangeArrowheads="1"/>
          </p:cNvSpPr>
          <p:nvPr/>
        </p:nvSpPr>
        <p:spPr bwMode="auto">
          <a:xfrm>
            <a:off x="6170613" y="16224250"/>
            <a:ext cx="20955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dirty="0" err="1" smtClean="0">
                <a:solidFill>
                  <a:srgbClr val="3A6D70"/>
                </a:solidFill>
              </a:rPr>
              <a:t>Otro</a:t>
            </a:r>
            <a:r>
              <a:rPr lang="en-US" sz="1800" dirty="0" smtClean="0">
                <a:solidFill>
                  <a:srgbClr val="3A6D70"/>
                </a:solidFill>
              </a:rPr>
              <a:t> </a:t>
            </a:r>
            <a:r>
              <a:rPr lang="en-US" sz="1800" dirty="0" err="1" smtClean="0">
                <a:solidFill>
                  <a:srgbClr val="3A6D70"/>
                </a:solidFill>
              </a:rPr>
              <a:t>lugar</a:t>
            </a:r>
            <a:r>
              <a:rPr lang="en-US" sz="1800" dirty="0" smtClean="0">
                <a:solidFill>
                  <a:srgbClr val="3A6D70"/>
                </a:solidFill>
              </a:rPr>
              <a:t> </a:t>
            </a:r>
            <a:r>
              <a:rPr lang="en-US" sz="1800" dirty="0" err="1" smtClean="0">
                <a:solidFill>
                  <a:srgbClr val="3A6D70"/>
                </a:solidFill>
              </a:rPr>
              <a:t>para</a:t>
            </a:r>
            <a:r>
              <a:rPr lang="en-US" sz="1800" dirty="0" smtClean="0">
                <a:solidFill>
                  <a:srgbClr val="3A6D70"/>
                </a:solidFill>
              </a:rPr>
              <a:t> </a:t>
            </a:r>
            <a:r>
              <a:rPr lang="en-US" sz="1800" dirty="0" err="1" smtClean="0">
                <a:solidFill>
                  <a:srgbClr val="3A6D70"/>
                </a:solidFill>
              </a:rPr>
              <a:t>compartir</a:t>
            </a:r>
            <a:r>
              <a:rPr lang="en-US" sz="1800" dirty="0" smtClean="0">
                <a:solidFill>
                  <a:srgbClr val="3A6D70"/>
                </a:solidFill>
              </a:rPr>
              <a:t> </a:t>
            </a:r>
            <a:r>
              <a:rPr lang="en-US" sz="1800" dirty="0" err="1" smtClean="0">
                <a:solidFill>
                  <a:srgbClr val="3A6D70"/>
                </a:solidFill>
              </a:rPr>
              <a:t>tus</a:t>
            </a:r>
            <a:r>
              <a:rPr lang="en-US" sz="1800" dirty="0" smtClean="0">
                <a:solidFill>
                  <a:srgbClr val="3A6D70"/>
                </a:solidFill>
              </a:rPr>
              <a:t> </a:t>
            </a:r>
            <a:r>
              <a:rPr lang="en-US" sz="1800" dirty="0" err="1" smtClean="0">
                <a:solidFill>
                  <a:srgbClr val="3A6D70"/>
                </a:solidFill>
              </a:rPr>
              <a:t>estadísticas</a:t>
            </a:r>
            <a:endParaRPr lang="en-US" sz="1800" dirty="0" smtClean="0">
              <a:solidFill>
                <a:srgbClr val="3A6D70"/>
              </a:solidFill>
            </a:endParaRPr>
          </a:p>
        </p:txBody>
      </p:sp>
      <p:sp>
        <p:nvSpPr>
          <p:cNvPr id="14349" name="TextBox 53"/>
          <p:cNvSpPr txBox="1">
            <a:spLocks noChangeArrowheads="1"/>
          </p:cNvSpPr>
          <p:nvPr/>
        </p:nvSpPr>
        <p:spPr bwMode="auto">
          <a:xfrm>
            <a:off x="565150" y="14816138"/>
            <a:ext cx="2720975"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8800" b="1" smtClean="0">
                <a:solidFill>
                  <a:srgbClr val="3A6D70"/>
                </a:solidFill>
                <a:cs typeface="Calibri" charset="0"/>
              </a:rPr>
              <a:t>42x</a:t>
            </a:r>
          </a:p>
        </p:txBody>
      </p:sp>
      <p:sp>
        <p:nvSpPr>
          <p:cNvPr id="14350" name="TextBox 54"/>
          <p:cNvSpPr txBox="1">
            <a:spLocks noChangeArrowheads="1"/>
          </p:cNvSpPr>
          <p:nvPr/>
        </p:nvSpPr>
        <p:spPr bwMode="auto">
          <a:xfrm>
            <a:off x="877888" y="16224250"/>
            <a:ext cx="20955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dirty="0" err="1" smtClean="0">
                <a:solidFill>
                  <a:srgbClr val="3A6D70"/>
                </a:solidFill>
              </a:rPr>
              <a:t>Otro</a:t>
            </a:r>
            <a:r>
              <a:rPr lang="en-US" sz="1800" dirty="0" smtClean="0">
                <a:solidFill>
                  <a:srgbClr val="3A6D70"/>
                </a:solidFill>
              </a:rPr>
              <a:t> </a:t>
            </a:r>
            <a:r>
              <a:rPr lang="en-US" sz="1800" dirty="0" err="1" smtClean="0">
                <a:solidFill>
                  <a:srgbClr val="3A6D70"/>
                </a:solidFill>
              </a:rPr>
              <a:t>lugar</a:t>
            </a:r>
            <a:r>
              <a:rPr lang="en-US" sz="1800" dirty="0" smtClean="0">
                <a:solidFill>
                  <a:srgbClr val="3A6D70"/>
                </a:solidFill>
              </a:rPr>
              <a:t> </a:t>
            </a:r>
            <a:r>
              <a:rPr lang="en-US" sz="1800" dirty="0" err="1" smtClean="0">
                <a:solidFill>
                  <a:srgbClr val="3A6D70"/>
                </a:solidFill>
              </a:rPr>
              <a:t>para</a:t>
            </a:r>
            <a:r>
              <a:rPr lang="en-US" sz="1800" dirty="0" smtClean="0">
                <a:solidFill>
                  <a:srgbClr val="3A6D70"/>
                </a:solidFill>
              </a:rPr>
              <a:t> </a:t>
            </a:r>
            <a:r>
              <a:rPr lang="en-US" sz="1800" dirty="0" err="1" smtClean="0">
                <a:solidFill>
                  <a:srgbClr val="3A6D70"/>
                </a:solidFill>
              </a:rPr>
              <a:t>compartir</a:t>
            </a:r>
            <a:r>
              <a:rPr lang="en-US" sz="1800" dirty="0" smtClean="0">
                <a:solidFill>
                  <a:srgbClr val="3A6D70"/>
                </a:solidFill>
              </a:rPr>
              <a:t> </a:t>
            </a:r>
            <a:r>
              <a:rPr lang="en-US" sz="1800" dirty="0" err="1" smtClean="0">
                <a:solidFill>
                  <a:srgbClr val="3A6D70"/>
                </a:solidFill>
              </a:rPr>
              <a:t>tus</a:t>
            </a:r>
            <a:r>
              <a:rPr lang="en-US" sz="1800" dirty="0" smtClean="0">
                <a:solidFill>
                  <a:srgbClr val="3A6D70"/>
                </a:solidFill>
              </a:rPr>
              <a:t> </a:t>
            </a:r>
            <a:r>
              <a:rPr lang="en-US" sz="1800" dirty="0" err="1" smtClean="0">
                <a:solidFill>
                  <a:srgbClr val="3A6D70"/>
                </a:solidFill>
              </a:rPr>
              <a:t>estadísticas</a:t>
            </a:r>
            <a:endParaRPr lang="en-US" sz="1800" dirty="0" smtClean="0">
              <a:solidFill>
                <a:srgbClr val="3A6D70"/>
              </a:solidFill>
            </a:endParaRPr>
          </a:p>
        </p:txBody>
      </p:sp>
      <p:sp>
        <p:nvSpPr>
          <p:cNvPr id="14351" name="TextBox 55"/>
          <p:cNvSpPr txBox="1">
            <a:spLocks noChangeArrowheads="1"/>
          </p:cNvSpPr>
          <p:nvPr/>
        </p:nvSpPr>
        <p:spPr bwMode="auto">
          <a:xfrm>
            <a:off x="3211513" y="16746538"/>
            <a:ext cx="2720975"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8800" b="1" smtClean="0">
                <a:solidFill>
                  <a:srgbClr val="D63836"/>
                </a:solidFill>
                <a:cs typeface="Calibri" charset="0"/>
              </a:rPr>
              <a:t>$5k</a:t>
            </a:r>
          </a:p>
        </p:txBody>
      </p:sp>
      <p:sp>
        <p:nvSpPr>
          <p:cNvPr id="14352" name="TextBox 56"/>
          <p:cNvSpPr txBox="1">
            <a:spLocks noChangeArrowheads="1"/>
          </p:cNvSpPr>
          <p:nvPr/>
        </p:nvSpPr>
        <p:spPr bwMode="auto">
          <a:xfrm>
            <a:off x="3579813" y="18154650"/>
            <a:ext cx="2097087"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dirty="0" err="1" smtClean="0">
                <a:solidFill>
                  <a:srgbClr val="3A6D70"/>
                </a:solidFill>
              </a:rPr>
              <a:t>Otro</a:t>
            </a:r>
            <a:r>
              <a:rPr lang="en-US" sz="1800" dirty="0" smtClean="0">
                <a:solidFill>
                  <a:srgbClr val="3A6D70"/>
                </a:solidFill>
              </a:rPr>
              <a:t> </a:t>
            </a:r>
            <a:r>
              <a:rPr lang="en-US" sz="1800" dirty="0" err="1" smtClean="0">
                <a:solidFill>
                  <a:srgbClr val="3A6D70"/>
                </a:solidFill>
              </a:rPr>
              <a:t>lugar</a:t>
            </a:r>
            <a:r>
              <a:rPr lang="en-US" sz="1800" dirty="0" smtClean="0">
                <a:solidFill>
                  <a:srgbClr val="3A6D70"/>
                </a:solidFill>
              </a:rPr>
              <a:t> </a:t>
            </a:r>
            <a:r>
              <a:rPr lang="en-US" sz="1800" dirty="0" err="1" smtClean="0">
                <a:solidFill>
                  <a:srgbClr val="3A6D70"/>
                </a:solidFill>
              </a:rPr>
              <a:t>para</a:t>
            </a:r>
            <a:r>
              <a:rPr lang="en-US" sz="1800" dirty="0" smtClean="0">
                <a:solidFill>
                  <a:srgbClr val="3A6D70"/>
                </a:solidFill>
              </a:rPr>
              <a:t> </a:t>
            </a:r>
            <a:r>
              <a:rPr lang="en-US" sz="1800" dirty="0" err="1" smtClean="0">
                <a:solidFill>
                  <a:srgbClr val="3A6D70"/>
                </a:solidFill>
              </a:rPr>
              <a:t>compartir</a:t>
            </a:r>
            <a:r>
              <a:rPr lang="en-US" sz="1800" dirty="0" smtClean="0">
                <a:solidFill>
                  <a:srgbClr val="3A6D70"/>
                </a:solidFill>
              </a:rPr>
              <a:t> </a:t>
            </a:r>
            <a:r>
              <a:rPr lang="en-US" sz="1800" dirty="0" err="1" smtClean="0">
                <a:solidFill>
                  <a:srgbClr val="3A6D70"/>
                </a:solidFill>
              </a:rPr>
              <a:t>tus</a:t>
            </a:r>
            <a:r>
              <a:rPr lang="en-US" sz="1800" dirty="0" smtClean="0">
                <a:solidFill>
                  <a:srgbClr val="3A6D70"/>
                </a:solidFill>
              </a:rPr>
              <a:t> </a:t>
            </a:r>
            <a:r>
              <a:rPr lang="en-US" sz="1800" dirty="0" err="1" smtClean="0">
                <a:solidFill>
                  <a:srgbClr val="3A6D70"/>
                </a:solidFill>
              </a:rPr>
              <a:t>estadísticas</a:t>
            </a:r>
            <a:endParaRPr lang="en-US" sz="1800" dirty="0" smtClean="0">
              <a:solidFill>
                <a:srgbClr val="3A6D70"/>
              </a:solidFill>
            </a:endParaRPr>
          </a:p>
        </p:txBody>
      </p:sp>
      <p:grpSp>
        <p:nvGrpSpPr>
          <p:cNvPr id="58" name="Group 57"/>
          <p:cNvGrpSpPr/>
          <p:nvPr/>
        </p:nvGrpSpPr>
        <p:grpSpPr>
          <a:xfrm rot="10800000">
            <a:off x="4841416" y="11717259"/>
            <a:ext cx="3867156" cy="540570"/>
            <a:chOff x="1524000" y="5003800"/>
            <a:chExt cx="9448800" cy="1320800"/>
          </a:xfrm>
          <a:solidFill>
            <a:srgbClr val="3A6D70"/>
          </a:solidFill>
        </p:grpSpPr>
        <p:sp>
          <p:nvSpPr>
            <p:cNvPr id="59" name="Chevron 58"/>
            <p:cNvSpPr/>
            <p:nvPr/>
          </p:nvSpPr>
          <p:spPr>
            <a:xfrm>
              <a:off x="15240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60" name="Chevron 59"/>
            <p:cNvSpPr/>
            <p:nvPr/>
          </p:nvSpPr>
          <p:spPr>
            <a:xfrm>
              <a:off x="26924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61" name="Chevron 60"/>
            <p:cNvSpPr/>
            <p:nvPr/>
          </p:nvSpPr>
          <p:spPr>
            <a:xfrm>
              <a:off x="38608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62" name="Chevron 61"/>
            <p:cNvSpPr/>
            <p:nvPr/>
          </p:nvSpPr>
          <p:spPr>
            <a:xfrm>
              <a:off x="50292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63" name="Chevron 62"/>
            <p:cNvSpPr/>
            <p:nvPr/>
          </p:nvSpPr>
          <p:spPr>
            <a:xfrm>
              <a:off x="61468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64" name="Chevron 63"/>
            <p:cNvSpPr/>
            <p:nvPr/>
          </p:nvSpPr>
          <p:spPr>
            <a:xfrm>
              <a:off x="73152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65" name="Chevron 64"/>
            <p:cNvSpPr/>
            <p:nvPr/>
          </p:nvSpPr>
          <p:spPr>
            <a:xfrm>
              <a:off x="84836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66" name="Chevron 65"/>
            <p:cNvSpPr/>
            <p:nvPr/>
          </p:nvSpPr>
          <p:spPr>
            <a:xfrm>
              <a:off x="96520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grpSp>
      <p:sp>
        <p:nvSpPr>
          <p:cNvPr id="14354" name="TextBox 66"/>
          <p:cNvSpPr txBox="1">
            <a:spLocks noChangeArrowheads="1"/>
          </p:cNvSpPr>
          <p:nvPr/>
        </p:nvSpPr>
        <p:spPr bwMode="auto">
          <a:xfrm>
            <a:off x="341313" y="11445875"/>
            <a:ext cx="41370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just" eaLnBrk="1" hangingPunct="1"/>
            <a:r>
              <a:rPr lang="en-US" sz="1800" smtClean="0">
                <a:solidFill>
                  <a:srgbClr val="3A6D70"/>
                </a:solidFill>
              </a:rPr>
              <a:t>Usa este espacio para explicar los datos que están arriba o para compartir alguna otra información.</a:t>
            </a:r>
          </a:p>
        </p:txBody>
      </p:sp>
      <p:sp>
        <p:nvSpPr>
          <p:cNvPr id="14355" name="TextBox 67"/>
          <p:cNvSpPr txBox="1">
            <a:spLocks noChangeArrowheads="1"/>
          </p:cNvSpPr>
          <p:nvPr/>
        </p:nvSpPr>
        <p:spPr bwMode="auto">
          <a:xfrm>
            <a:off x="1827213" y="1598613"/>
            <a:ext cx="54895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dirty="0" err="1" smtClean="0">
                <a:solidFill>
                  <a:srgbClr val="FFFFFF"/>
                </a:solidFill>
                <a:latin typeface="Courier" charset="0"/>
                <a:cs typeface="Courier" charset="0"/>
              </a:rPr>
              <a:t>Una</a:t>
            </a:r>
            <a:r>
              <a:rPr lang="en-US" dirty="0" smtClean="0">
                <a:solidFill>
                  <a:srgbClr val="FFFFFF"/>
                </a:solidFill>
                <a:latin typeface="Courier" charset="0"/>
                <a:cs typeface="Courier" charset="0"/>
              </a:rPr>
              <a:t> </a:t>
            </a:r>
            <a:r>
              <a:rPr lang="en-US" dirty="0" err="1" smtClean="0">
                <a:solidFill>
                  <a:srgbClr val="FFFFFF"/>
                </a:solidFill>
                <a:latin typeface="Courier" charset="0"/>
                <a:cs typeface="Courier" charset="0"/>
              </a:rPr>
              <a:t>infograf</a:t>
            </a:r>
            <a:r>
              <a:rPr lang="en-US" dirty="0" err="1" smtClean="0">
                <a:solidFill>
                  <a:srgbClr val="FFFFFF"/>
                </a:solidFill>
                <a:latin typeface="Courier" charset="0"/>
                <a:cs typeface="Courier" charset="0"/>
              </a:rPr>
              <a:t>í</a:t>
            </a:r>
            <a:r>
              <a:rPr lang="en-US" dirty="0" err="1">
                <a:solidFill>
                  <a:srgbClr val="FFFFFF"/>
                </a:solidFill>
                <a:latin typeface="Courier" charset="0"/>
                <a:cs typeface="Courier" charset="0"/>
              </a:rPr>
              <a:t>a</a:t>
            </a:r>
            <a:r>
              <a:rPr lang="en-US" dirty="0" smtClean="0">
                <a:solidFill>
                  <a:srgbClr val="FFFFFF"/>
                </a:solidFill>
                <a:latin typeface="Courier" charset="0"/>
                <a:cs typeface="Courier" charset="0"/>
              </a:rPr>
              <a:t> </a:t>
            </a:r>
            <a:r>
              <a:rPr lang="en-US" dirty="0" err="1" smtClean="0">
                <a:solidFill>
                  <a:srgbClr val="FFFFFF"/>
                </a:solidFill>
                <a:latin typeface="Courier" charset="0"/>
                <a:cs typeface="Courier" charset="0"/>
              </a:rPr>
              <a:t>muy</a:t>
            </a:r>
            <a:r>
              <a:rPr lang="en-US" dirty="0" smtClean="0">
                <a:solidFill>
                  <a:srgbClr val="FFFFFF"/>
                </a:solidFill>
                <a:latin typeface="Courier" charset="0"/>
                <a:cs typeface="Courier" charset="0"/>
              </a:rPr>
              <a:t> “cool”</a:t>
            </a:r>
          </a:p>
        </p:txBody>
      </p:sp>
      <p:sp>
        <p:nvSpPr>
          <p:cNvPr id="36" name="Down Ribbon 35"/>
          <p:cNvSpPr/>
          <p:nvPr/>
        </p:nvSpPr>
        <p:spPr>
          <a:xfrm rot="10800000" flipV="1">
            <a:off x="6275388" y="22974300"/>
            <a:ext cx="2574925" cy="631825"/>
          </a:xfrm>
          <a:prstGeom prst="ribbon">
            <a:avLst>
              <a:gd name="adj1" fmla="val 16667"/>
              <a:gd name="adj2" fmla="val 67982"/>
            </a:avLst>
          </a:prstGeom>
          <a:solidFill>
            <a:srgbClr val="EE8F4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latin typeface="Calibri"/>
            </a:endParaRPr>
          </a:p>
        </p:txBody>
      </p:sp>
      <p:sp>
        <p:nvSpPr>
          <p:cNvPr id="69" name="Down Ribbon 68"/>
          <p:cNvSpPr/>
          <p:nvPr/>
        </p:nvSpPr>
        <p:spPr>
          <a:xfrm rot="10800000" flipV="1">
            <a:off x="6275388" y="24847550"/>
            <a:ext cx="2574925" cy="633413"/>
          </a:xfrm>
          <a:prstGeom prst="ribbon">
            <a:avLst>
              <a:gd name="adj1" fmla="val 16667"/>
              <a:gd name="adj2" fmla="val 67982"/>
            </a:avLst>
          </a:prstGeom>
          <a:solidFill>
            <a:srgbClr val="3A6D7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latin typeface="Calibri"/>
            </a:endParaRPr>
          </a:p>
        </p:txBody>
      </p:sp>
      <p:sp>
        <p:nvSpPr>
          <p:cNvPr id="74" name="Down Ribbon 73"/>
          <p:cNvSpPr/>
          <p:nvPr/>
        </p:nvSpPr>
        <p:spPr>
          <a:xfrm rot="10800000" flipV="1">
            <a:off x="6275388" y="23910925"/>
            <a:ext cx="2574925" cy="631825"/>
          </a:xfrm>
          <a:prstGeom prst="ribbon">
            <a:avLst>
              <a:gd name="adj1" fmla="val 16667"/>
              <a:gd name="adj2" fmla="val 67982"/>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latin typeface="Calibri"/>
            </a:endParaRPr>
          </a:p>
        </p:txBody>
      </p:sp>
      <p:sp>
        <p:nvSpPr>
          <p:cNvPr id="75" name="Down Ribbon 74"/>
          <p:cNvSpPr/>
          <p:nvPr/>
        </p:nvSpPr>
        <p:spPr>
          <a:xfrm rot="10800000" flipV="1">
            <a:off x="6275388" y="22037675"/>
            <a:ext cx="2574925" cy="631825"/>
          </a:xfrm>
          <a:prstGeom prst="ribbon">
            <a:avLst>
              <a:gd name="adj1" fmla="val 16667"/>
              <a:gd name="adj2" fmla="val 67982"/>
            </a:avLst>
          </a:prstGeom>
          <a:solidFill>
            <a:srgbClr val="E05B3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latin typeface="Calibri"/>
            </a:endParaRPr>
          </a:p>
        </p:txBody>
      </p:sp>
      <p:grpSp>
        <p:nvGrpSpPr>
          <p:cNvPr id="14360" name="Group 93"/>
          <p:cNvGrpSpPr>
            <a:grpSpLocks/>
          </p:cNvGrpSpPr>
          <p:nvPr/>
        </p:nvGrpSpPr>
        <p:grpSpPr bwMode="auto">
          <a:xfrm>
            <a:off x="463550" y="4903788"/>
            <a:ext cx="8351838" cy="5867400"/>
            <a:chOff x="436508" y="13054182"/>
            <a:chExt cx="8351804" cy="5866295"/>
          </a:xfrm>
        </p:grpSpPr>
        <p:sp>
          <p:nvSpPr>
            <p:cNvPr id="82" name="Oval 81"/>
            <p:cNvSpPr/>
            <p:nvPr/>
          </p:nvSpPr>
          <p:spPr>
            <a:xfrm>
              <a:off x="5932411" y="13054182"/>
              <a:ext cx="957259" cy="957082"/>
            </a:xfrm>
            <a:prstGeom prst="ellipse">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latin typeface="Calibri"/>
              </a:endParaRPr>
            </a:p>
          </p:txBody>
        </p:sp>
        <p:sp>
          <p:nvSpPr>
            <p:cNvPr id="80" name="Oval 79"/>
            <p:cNvSpPr/>
            <p:nvPr/>
          </p:nvSpPr>
          <p:spPr>
            <a:xfrm>
              <a:off x="3030472" y="14395366"/>
              <a:ext cx="4232258" cy="4233066"/>
            </a:xfrm>
            <a:prstGeom prst="ellipse">
              <a:avLst/>
            </a:prstGeom>
            <a:solidFill>
              <a:srgbClr val="EE8F4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latin typeface="Calibri"/>
              </a:endParaRPr>
            </a:p>
          </p:txBody>
        </p:sp>
        <p:sp>
          <p:nvSpPr>
            <p:cNvPr id="78" name="Oval 77"/>
            <p:cNvSpPr/>
            <p:nvPr/>
          </p:nvSpPr>
          <p:spPr>
            <a:xfrm>
              <a:off x="436508" y="14214425"/>
              <a:ext cx="3865547" cy="3866422"/>
            </a:xfrm>
            <a:prstGeom prst="ellipse">
              <a:avLst/>
            </a:prstGeom>
            <a:solidFill>
              <a:srgbClr val="D6383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latin typeface="Calibri"/>
              </a:endParaRPr>
            </a:p>
          </p:txBody>
        </p:sp>
        <p:sp>
          <p:nvSpPr>
            <p:cNvPr id="79" name="Oval 78"/>
            <p:cNvSpPr/>
            <p:nvPr/>
          </p:nvSpPr>
          <p:spPr>
            <a:xfrm>
              <a:off x="2638362" y="13054182"/>
              <a:ext cx="2767001" cy="2766491"/>
            </a:xfrm>
            <a:prstGeom prst="ellipse">
              <a:avLst/>
            </a:prstGeom>
            <a:solidFill>
              <a:srgbClr val="3A6D7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latin typeface="Calibri"/>
              </a:endParaRPr>
            </a:p>
          </p:txBody>
        </p:sp>
        <p:sp>
          <p:nvSpPr>
            <p:cNvPr id="81" name="Oval 80"/>
            <p:cNvSpPr/>
            <p:nvPr/>
          </p:nvSpPr>
          <p:spPr>
            <a:xfrm>
              <a:off x="5880024" y="14125542"/>
              <a:ext cx="2908288" cy="2907752"/>
            </a:xfrm>
            <a:prstGeom prst="ellipse">
              <a:avLst/>
            </a:prstGeom>
            <a:solidFill>
              <a:srgbClr val="E05B3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latin typeface="Calibri"/>
              </a:endParaRPr>
            </a:p>
          </p:txBody>
        </p:sp>
        <p:sp>
          <p:nvSpPr>
            <p:cNvPr id="83" name="Oval 82"/>
            <p:cNvSpPr/>
            <p:nvPr/>
          </p:nvSpPr>
          <p:spPr>
            <a:xfrm>
              <a:off x="7381793" y="17363432"/>
              <a:ext cx="417510" cy="415847"/>
            </a:xfrm>
            <a:prstGeom prst="ellipse">
              <a:avLst/>
            </a:prstGeom>
            <a:solidFill>
              <a:srgbClr val="3A6D7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latin typeface="Calibri"/>
              </a:endParaRPr>
            </a:p>
          </p:txBody>
        </p:sp>
        <p:sp>
          <p:nvSpPr>
            <p:cNvPr id="84" name="Oval 83"/>
            <p:cNvSpPr/>
            <p:nvPr/>
          </p:nvSpPr>
          <p:spPr>
            <a:xfrm>
              <a:off x="2749487" y="18120528"/>
              <a:ext cx="800097" cy="799949"/>
            </a:xfrm>
            <a:prstGeom prst="ellipse">
              <a:avLst/>
            </a:prstGeom>
            <a:solidFill>
              <a:srgbClr val="E05B3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latin typeface="Calibri"/>
              </a:endParaRPr>
            </a:p>
          </p:txBody>
        </p:sp>
        <p:sp>
          <p:nvSpPr>
            <p:cNvPr id="86" name="TextBox 85"/>
            <p:cNvSpPr txBox="1"/>
            <p:nvPr/>
          </p:nvSpPr>
          <p:spPr>
            <a:xfrm>
              <a:off x="2897123" y="13446220"/>
              <a:ext cx="2112954" cy="1199924"/>
            </a:xfrm>
            <a:prstGeom prst="rect">
              <a:avLst/>
            </a:prstGeom>
            <a:noFill/>
          </p:spPr>
          <p:txBody>
            <a:bodyPr>
              <a:spAutoFit/>
            </a:bodyPr>
            <a:lstStyle/>
            <a:p>
              <a:pPr algn="ctr">
                <a:defRPr/>
              </a:pPr>
              <a:r>
                <a:rPr lang="en-US" sz="7200" b="1" spc="300" dirty="0">
                  <a:solidFill>
                    <a:prstClr val="white"/>
                  </a:solidFill>
                  <a:latin typeface="Calibri"/>
                  <a:cs typeface="Calibri"/>
                </a:rPr>
                <a:t>12x</a:t>
              </a:r>
            </a:p>
          </p:txBody>
        </p:sp>
        <p:sp>
          <p:nvSpPr>
            <p:cNvPr id="14381" name="TextBox 86"/>
            <p:cNvSpPr txBox="1">
              <a:spLocks noChangeArrowheads="1"/>
            </p:cNvSpPr>
            <p:nvPr/>
          </p:nvSpPr>
          <p:spPr bwMode="auto">
            <a:xfrm>
              <a:off x="2829990" y="14568358"/>
              <a:ext cx="2314565" cy="646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dirty="0" err="1" smtClean="0">
                  <a:solidFill>
                    <a:srgbClr val="FFFFFF"/>
                  </a:solidFill>
                </a:rPr>
                <a:t>Comparte</a:t>
              </a:r>
              <a:r>
                <a:rPr lang="en-US" sz="1800" dirty="0" smtClean="0">
                  <a:solidFill>
                    <a:srgbClr val="FFFFFF"/>
                  </a:solidFill>
                </a:rPr>
                <a:t> </a:t>
              </a:r>
              <a:r>
                <a:rPr lang="en-US" sz="1800" dirty="0" err="1" smtClean="0">
                  <a:solidFill>
                    <a:srgbClr val="FFFFFF"/>
                  </a:solidFill>
                </a:rPr>
                <a:t>una</a:t>
              </a:r>
              <a:r>
                <a:rPr lang="en-US" sz="1800" dirty="0" smtClean="0">
                  <a:solidFill>
                    <a:srgbClr val="FFFFFF"/>
                  </a:solidFill>
                </a:rPr>
                <a:t> </a:t>
              </a:r>
              <a:r>
                <a:rPr lang="en-US" sz="1800" dirty="0" err="1" smtClean="0">
                  <a:solidFill>
                    <a:srgbClr val="FFFFFF"/>
                  </a:solidFill>
                </a:rPr>
                <a:t>estadística</a:t>
              </a:r>
              <a:r>
                <a:rPr lang="en-US" sz="1800" dirty="0" smtClean="0">
                  <a:solidFill>
                    <a:srgbClr val="FFFFFF"/>
                  </a:solidFill>
                </a:rPr>
                <a:t> </a:t>
              </a:r>
              <a:r>
                <a:rPr lang="en-US" sz="1800" dirty="0" err="1" smtClean="0">
                  <a:solidFill>
                    <a:srgbClr val="FFFFFF"/>
                  </a:solidFill>
                </a:rPr>
                <a:t>aqu</a:t>
              </a:r>
              <a:r>
                <a:rPr lang="en-US" sz="1800" dirty="0" err="1" smtClean="0">
                  <a:solidFill>
                    <a:srgbClr val="FFFFFF"/>
                  </a:solidFill>
                </a:rPr>
                <a:t>í</a:t>
              </a:r>
              <a:endParaRPr lang="en-US" sz="1800" dirty="0" smtClean="0">
                <a:solidFill>
                  <a:srgbClr val="FFFFFF"/>
                </a:solidFill>
              </a:endParaRPr>
            </a:p>
          </p:txBody>
        </p:sp>
        <p:sp>
          <p:nvSpPr>
            <p:cNvPr id="88" name="TextBox 87"/>
            <p:cNvSpPr txBox="1"/>
            <p:nvPr/>
          </p:nvSpPr>
          <p:spPr>
            <a:xfrm>
              <a:off x="1115955" y="15479425"/>
              <a:ext cx="2112954" cy="1199924"/>
            </a:xfrm>
            <a:prstGeom prst="rect">
              <a:avLst/>
            </a:prstGeom>
            <a:noFill/>
          </p:spPr>
          <p:txBody>
            <a:bodyPr>
              <a:spAutoFit/>
            </a:bodyPr>
            <a:lstStyle/>
            <a:p>
              <a:pPr algn="ctr">
                <a:defRPr/>
              </a:pPr>
              <a:r>
                <a:rPr lang="en-US" sz="7200" b="1" spc="300" dirty="0">
                  <a:solidFill>
                    <a:prstClr val="white"/>
                  </a:solidFill>
                  <a:latin typeface="Calibri"/>
                  <a:cs typeface="Calibri"/>
                </a:rPr>
                <a:t>145</a:t>
              </a:r>
            </a:p>
          </p:txBody>
        </p:sp>
        <p:sp>
          <p:nvSpPr>
            <p:cNvPr id="14383" name="TextBox 88"/>
            <p:cNvSpPr txBox="1">
              <a:spLocks noChangeArrowheads="1"/>
            </p:cNvSpPr>
            <p:nvPr/>
          </p:nvSpPr>
          <p:spPr bwMode="auto">
            <a:xfrm>
              <a:off x="1131973" y="16533307"/>
              <a:ext cx="2096505" cy="646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dirty="0" err="1" smtClean="0">
                  <a:solidFill>
                    <a:srgbClr val="FFFFFF"/>
                  </a:solidFill>
                </a:rPr>
                <a:t>Comparte</a:t>
              </a:r>
              <a:r>
                <a:rPr lang="en-US" sz="1800" dirty="0" smtClean="0">
                  <a:solidFill>
                    <a:srgbClr val="FFFFFF"/>
                  </a:solidFill>
                </a:rPr>
                <a:t> </a:t>
              </a:r>
              <a:r>
                <a:rPr lang="en-US" sz="1800" dirty="0" err="1" smtClean="0">
                  <a:solidFill>
                    <a:srgbClr val="FFFFFF"/>
                  </a:solidFill>
                </a:rPr>
                <a:t>una</a:t>
              </a:r>
              <a:r>
                <a:rPr lang="en-US" sz="1800" dirty="0" smtClean="0">
                  <a:solidFill>
                    <a:srgbClr val="FFFFFF"/>
                  </a:solidFill>
                </a:rPr>
                <a:t> </a:t>
              </a:r>
              <a:r>
                <a:rPr lang="en-US" sz="1800" dirty="0" err="1" smtClean="0">
                  <a:solidFill>
                    <a:srgbClr val="FFFFFF"/>
                  </a:solidFill>
                </a:rPr>
                <a:t>estadística</a:t>
              </a:r>
              <a:r>
                <a:rPr lang="en-US" sz="1800" dirty="0" smtClean="0">
                  <a:solidFill>
                    <a:srgbClr val="FFFFFF"/>
                  </a:solidFill>
                </a:rPr>
                <a:t> </a:t>
              </a:r>
              <a:r>
                <a:rPr lang="en-US" sz="1800" dirty="0" err="1" smtClean="0">
                  <a:solidFill>
                    <a:srgbClr val="FFFFFF"/>
                  </a:solidFill>
                </a:rPr>
                <a:t>aqu</a:t>
              </a:r>
              <a:r>
                <a:rPr lang="en-US" sz="1800" dirty="0" err="1" smtClean="0">
                  <a:solidFill>
                    <a:srgbClr val="FFFFFF"/>
                  </a:solidFill>
                </a:rPr>
                <a:t>í</a:t>
              </a:r>
              <a:endParaRPr lang="en-US" sz="1800" dirty="0" smtClean="0">
                <a:solidFill>
                  <a:srgbClr val="FFFFFF"/>
                </a:solidFill>
              </a:endParaRPr>
            </a:p>
          </p:txBody>
        </p:sp>
        <p:sp>
          <p:nvSpPr>
            <p:cNvPr id="90" name="TextBox 89"/>
            <p:cNvSpPr txBox="1"/>
            <p:nvPr/>
          </p:nvSpPr>
          <p:spPr>
            <a:xfrm>
              <a:off x="6362622" y="14666778"/>
              <a:ext cx="2112953" cy="1199924"/>
            </a:xfrm>
            <a:prstGeom prst="rect">
              <a:avLst/>
            </a:prstGeom>
            <a:noFill/>
          </p:spPr>
          <p:txBody>
            <a:bodyPr>
              <a:spAutoFit/>
            </a:bodyPr>
            <a:lstStyle/>
            <a:p>
              <a:pPr algn="ctr">
                <a:defRPr/>
              </a:pPr>
              <a:r>
                <a:rPr lang="en-US" sz="7200" b="1" spc="300" dirty="0">
                  <a:solidFill>
                    <a:prstClr val="white"/>
                  </a:solidFill>
                  <a:latin typeface="Calibri"/>
                  <a:cs typeface="Calibri"/>
                </a:rPr>
                <a:t>47</a:t>
              </a:r>
            </a:p>
          </p:txBody>
        </p:sp>
        <p:sp>
          <p:nvSpPr>
            <p:cNvPr id="14385" name="TextBox 90"/>
            <p:cNvSpPr txBox="1">
              <a:spLocks noChangeArrowheads="1"/>
            </p:cNvSpPr>
            <p:nvPr/>
          </p:nvSpPr>
          <p:spPr bwMode="auto">
            <a:xfrm>
              <a:off x="6291571" y="15711051"/>
              <a:ext cx="2096505" cy="646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dirty="0" err="1" smtClean="0">
                  <a:solidFill>
                    <a:srgbClr val="FFFFFF"/>
                  </a:solidFill>
                </a:rPr>
                <a:t>Comparte</a:t>
              </a:r>
              <a:r>
                <a:rPr lang="en-US" sz="1800" dirty="0" smtClean="0">
                  <a:solidFill>
                    <a:srgbClr val="FFFFFF"/>
                  </a:solidFill>
                </a:rPr>
                <a:t> </a:t>
              </a:r>
              <a:r>
                <a:rPr lang="en-US" sz="1800" dirty="0" err="1" smtClean="0">
                  <a:solidFill>
                    <a:srgbClr val="FFFFFF"/>
                  </a:solidFill>
                </a:rPr>
                <a:t>una</a:t>
              </a:r>
              <a:r>
                <a:rPr lang="en-US" sz="1800" dirty="0" smtClean="0">
                  <a:solidFill>
                    <a:srgbClr val="FFFFFF"/>
                  </a:solidFill>
                </a:rPr>
                <a:t> </a:t>
              </a:r>
              <a:r>
                <a:rPr lang="en-US" sz="1800" dirty="0" err="1" smtClean="0">
                  <a:solidFill>
                    <a:srgbClr val="FFFFFF"/>
                  </a:solidFill>
                </a:rPr>
                <a:t>estadística</a:t>
              </a:r>
              <a:r>
                <a:rPr lang="en-US" sz="1800" dirty="0" smtClean="0">
                  <a:solidFill>
                    <a:srgbClr val="FFFFFF"/>
                  </a:solidFill>
                </a:rPr>
                <a:t> </a:t>
              </a:r>
              <a:r>
                <a:rPr lang="en-US" sz="1800" dirty="0" err="1" smtClean="0">
                  <a:solidFill>
                    <a:srgbClr val="FFFFFF"/>
                  </a:solidFill>
                </a:rPr>
                <a:t>aqu</a:t>
              </a:r>
              <a:r>
                <a:rPr lang="en-US" sz="1800" dirty="0" err="1" smtClean="0">
                  <a:solidFill>
                    <a:srgbClr val="FFFFFF"/>
                  </a:solidFill>
                </a:rPr>
                <a:t>í</a:t>
              </a:r>
              <a:endParaRPr lang="en-US" sz="1800" dirty="0" smtClean="0">
                <a:solidFill>
                  <a:srgbClr val="FFFFFF"/>
                </a:solidFill>
              </a:endParaRPr>
            </a:p>
          </p:txBody>
        </p:sp>
        <p:sp>
          <p:nvSpPr>
            <p:cNvPr id="92" name="TextBox 91"/>
            <p:cNvSpPr txBox="1"/>
            <p:nvPr/>
          </p:nvSpPr>
          <p:spPr>
            <a:xfrm>
              <a:off x="4341742" y="16065102"/>
              <a:ext cx="2112954" cy="1199924"/>
            </a:xfrm>
            <a:prstGeom prst="rect">
              <a:avLst/>
            </a:prstGeom>
            <a:noFill/>
          </p:spPr>
          <p:txBody>
            <a:bodyPr>
              <a:spAutoFit/>
            </a:bodyPr>
            <a:lstStyle/>
            <a:p>
              <a:pPr algn="ctr">
                <a:defRPr/>
              </a:pPr>
              <a:r>
                <a:rPr lang="en-US" sz="7200" b="1" spc="300" dirty="0">
                  <a:solidFill>
                    <a:prstClr val="white"/>
                  </a:solidFill>
                  <a:latin typeface="Calibri"/>
                  <a:cs typeface="Calibri"/>
                </a:rPr>
                <a:t>8x</a:t>
              </a:r>
            </a:p>
          </p:txBody>
        </p:sp>
        <p:sp>
          <p:nvSpPr>
            <p:cNvPr id="14387" name="TextBox 92"/>
            <p:cNvSpPr txBox="1">
              <a:spLocks noChangeArrowheads="1"/>
            </p:cNvSpPr>
            <p:nvPr/>
          </p:nvSpPr>
          <p:spPr bwMode="auto">
            <a:xfrm>
              <a:off x="4270652" y="17108901"/>
              <a:ext cx="2096505" cy="646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dirty="0" err="1" smtClean="0">
                  <a:solidFill>
                    <a:srgbClr val="FFFFFF"/>
                  </a:solidFill>
                </a:rPr>
                <a:t>Comparte</a:t>
              </a:r>
              <a:r>
                <a:rPr lang="en-US" sz="1800" dirty="0" smtClean="0">
                  <a:solidFill>
                    <a:srgbClr val="FFFFFF"/>
                  </a:solidFill>
                </a:rPr>
                <a:t> </a:t>
              </a:r>
              <a:r>
                <a:rPr lang="en-US" sz="1800" dirty="0" err="1" smtClean="0">
                  <a:solidFill>
                    <a:srgbClr val="FFFFFF"/>
                  </a:solidFill>
                </a:rPr>
                <a:t>una</a:t>
              </a:r>
              <a:r>
                <a:rPr lang="en-US" sz="1800" dirty="0" smtClean="0">
                  <a:solidFill>
                    <a:srgbClr val="FFFFFF"/>
                  </a:solidFill>
                </a:rPr>
                <a:t> </a:t>
              </a:r>
              <a:r>
                <a:rPr lang="en-US" sz="1800" dirty="0" err="1" smtClean="0">
                  <a:solidFill>
                    <a:srgbClr val="FFFFFF"/>
                  </a:solidFill>
                </a:rPr>
                <a:t>estadística</a:t>
              </a:r>
              <a:r>
                <a:rPr lang="en-US" sz="1800" dirty="0" smtClean="0">
                  <a:solidFill>
                    <a:srgbClr val="FFFFFF"/>
                  </a:solidFill>
                </a:rPr>
                <a:t> </a:t>
              </a:r>
              <a:r>
                <a:rPr lang="en-US" sz="1800" dirty="0" err="1" smtClean="0">
                  <a:solidFill>
                    <a:srgbClr val="FFFFFF"/>
                  </a:solidFill>
                </a:rPr>
                <a:t>aqu</a:t>
              </a:r>
              <a:r>
                <a:rPr lang="en-US" sz="1800" dirty="0" err="1" smtClean="0">
                  <a:solidFill>
                    <a:srgbClr val="FFFFFF"/>
                  </a:solidFill>
                </a:rPr>
                <a:t>í</a:t>
              </a:r>
              <a:endParaRPr lang="en-US" sz="1800" dirty="0" smtClean="0">
                <a:solidFill>
                  <a:srgbClr val="FFFFFF"/>
                </a:solidFill>
              </a:endParaRPr>
            </a:p>
          </p:txBody>
        </p:sp>
      </p:grpSp>
      <p:graphicFrame>
        <p:nvGraphicFramePr>
          <p:cNvPr id="14361" name="Chart 94"/>
          <p:cNvGraphicFramePr>
            <a:graphicFrameLocks/>
          </p:cNvGraphicFramePr>
          <p:nvPr>
            <p:extLst>
              <p:ext uri="{D42A27DB-BD31-4B8C-83A1-F6EECF244321}">
                <p14:modId xmlns:p14="http://schemas.microsoft.com/office/powerpoint/2010/main" val="570654611"/>
              </p:ext>
            </p:extLst>
          </p:nvPr>
        </p:nvGraphicFramePr>
        <p:xfrm>
          <a:off x="190098" y="21152644"/>
          <a:ext cx="5980516" cy="4906962"/>
        </p:xfrm>
        <a:graphic>
          <a:graphicData uri="http://schemas.openxmlformats.org/presentationml/2006/ole">
            <mc:AlternateContent xmlns:mc="http://schemas.openxmlformats.org/markup-compatibility/2006">
              <mc:Choice xmlns:v="urn:schemas-microsoft-com:vml" Requires="v">
                <p:oleObj spid="_x0000_s15364" name="Worksheet" r:id="rId4" imgW="7404100" imgH="5219700" progId="Excel.Sheet.8">
                  <p:embed/>
                </p:oleObj>
              </mc:Choice>
              <mc:Fallback>
                <p:oleObj name="Worksheet" r:id="rId4" imgW="7404100" imgH="5219700" progId="Excel.Sheet.8">
                  <p:embed/>
                  <p:pic>
                    <p:nvPicPr>
                      <p:cNvPr id="0" name=""/>
                      <p:cNvPicPr>
                        <a:picLocks noChangeArrowheads="1"/>
                      </p:cNvPicPr>
                      <p:nvPr/>
                    </p:nvPicPr>
                    <p:blipFill>
                      <a:blip r:embed="rId5"/>
                      <a:srcRect/>
                      <a:stretch>
                        <a:fillRect/>
                      </a:stretch>
                    </p:blipFill>
                    <p:spPr bwMode="auto">
                      <a:xfrm>
                        <a:off x="190098" y="21152644"/>
                        <a:ext cx="5980516" cy="4906962"/>
                      </a:xfrm>
                      <a:prstGeom prst="rect">
                        <a:avLst/>
                      </a:prstGeom>
                      <a:noFill/>
                      <a:ln>
                        <a:noFill/>
                      </a:ln>
                      <a:extLst/>
                    </p:spPr>
                  </p:pic>
                </p:oleObj>
              </mc:Fallback>
            </mc:AlternateContent>
          </a:graphicData>
        </a:graphic>
      </p:graphicFrame>
      <p:grpSp>
        <p:nvGrpSpPr>
          <p:cNvPr id="97" name="Group 96"/>
          <p:cNvGrpSpPr/>
          <p:nvPr/>
        </p:nvGrpSpPr>
        <p:grpSpPr>
          <a:xfrm>
            <a:off x="479735" y="19874199"/>
            <a:ext cx="3867156" cy="540570"/>
            <a:chOff x="1524000" y="5003800"/>
            <a:chExt cx="9448800" cy="1320800"/>
          </a:xfrm>
          <a:solidFill>
            <a:srgbClr val="E05B3F"/>
          </a:solidFill>
        </p:grpSpPr>
        <p:sp>
          <p:nvSpPr>
            <p:cNvPr id="98" name="Chevron 97"/>
            <p:cNvSpPr/>
            <p:nvPr/>
          </p:nvSpPr>
          <p:spPr>
            <a:xfrm>
              <a:off x="15240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99" name="Chevron 98"/>
            <p:cNvSpPr/>
            <p:nvPr/>
          </p:nvSpPr>
          <p:spPr>
            <a:xfrm>
              <a:off x="26924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100" name="Chevron 99"/>
            <p:cNvSpPr/>
            <p:nvPr/>
          </p:nvSpPr>
          <p:spPr>
            <a:xfrm>
              <a:off x="38608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101" name="Chevron 100"/>
            <p:cNvSpPr/>
            <p:nvPr/>
          </p:nvSpPr>
          <p:spPr>
            <a:xfrm>
              <a:off x="50292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102" name="Chevron 101"/>
            <p:cNvSpPr/>
            <p:nvPr/>
          </p:nvSpPr>
          <p:spPr>
            <a:xfrm>
              <a:off x="61468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103" name="Chevron 102"/>
            <p:cNvSpPr/>
            <p:nvPr/>
          </p:nvSpPr>
          <p:spPr>
            <a:xfrm>
              <a:off x="73152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104" name="Chevron 103"/>
            <p:cNvSpPr/>
            <p:nvPr/>
          </p:nvSpPr>
          <p:spPr>
            <a:xfrm>
              <a:off x="84836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sp>
          <p:nvSpPr>
            <p:cNvPr id="105" name="Chevron 104"/>
            <p:cNvSpPr/>
            <p:nvPr/>
          </p:nvSpPr>
          <p:spPr>
            <a:xfrm>
              <a:off x="9652000" y="5003800"/>
              <a:ext cx="1320800" cy="1320800"/>
            </a:xfrm>
            <a:prstGeom prst="chevron">
              <a:avLst/>
            </a:prstGeom>
            <a:grp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black"/>
                </a:solidFill>
                <a:latin typeface="Calibri"/>
              </a:endParaRPr>
            </a:p>
          </p:txBody>
        </p:sp>
      </p:grpSp>
      <p:sp>
        <p:nvSpPr>
          <p:cNvPr id="14363" name="TextBox 105"/>
          <p:cNvSpPr txBox="1">
            <a:spLocks noChangeArrowheads="1"/>
          </p:cNvSpPr>
          <p:nvPr/>
        </p:nvSpPr>
        <p:spPr bwMode="auto">
          <a:xfrm>
            <a:off x="4616450" y="19575463"/>
            <a:ext cx="41370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just" eaLnBrk="1" hangingPunct="1"/>
            <a:r>
              <a:rPr lang="en-US" sz="1800" smtClean="0">
                <a:solidFill>
                  <a:srgbClr val="3A6D70"/>
                </a:solidFill>
              </a:rPr>
              <a:t>Haz click en el gráfico abajo para editar su estilo. Click derecho &gt; “Edit Data” para cambiar los valores. Usa los banners a la derecha para la leyenda.</a:t>
            </a:r>
          </a:p>
        </p:txBody>
      </p:sp>
      <p:sp>
        <p:nvSpPr>
          <p:cNvPr id="108" name="Rectangle 107"/>
          <p:cNvSpPr/>
          <p:nvPr/>
        </p:nvSpPr>
        <p:spPr>
          <a:xfrm>
            <a:off x="0" y="26260425"/>
            <a:ext cx="9144000" cy="1196975"/>
          </a:xfrm>
          <a:prstGeom prst="rect">
            <a:avLst/>
          </a:prstGeom>
          <a:solidFill>
            <a:srgbClr val="E05B3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latin typeface="Calibri"/>
            </a:endParaRPr>
          </a:p>
        </p:txBody>
      </p:sp>
      <p:sp>
        <p:nvSpPr>
          <p:cNvPr id="14365" name="TextBox 108"/>
          <p:cNvSpPr txBox="1">
            <a:spLocks noChangeArrowheads="1"/>
          </p:cNvSpPr>
          <p:nvPr/>
        </p:nvSpPr>
        <p:spPr bwMode="auto">
          <a:xfrm>
            <a:off x="6816725" y="22232938"/>
            <a:ext cx="15557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smtClean="0">
                <a:solidFill>
                  <a:prstClr val="white"/>
                </a:solidFill>
                <a:latin typeface="Courier" charset="0"/>
                <a:cs typeface="Courier" charset="0"/>
              </a:rPr>
              <a:t>Ejemplo 1</a:t>
            </a:r>
          </a:p>
        </p:txBody>
      </p:sp>
      <p:sp>
        <p:nvSpPr>
          <p:cNvPr id="14366" name="TextBox 109"/>
          <p:cNvSpPr txBox="1">
            <a:spLocks noChangeArrowheads="1"/>
          </p:cNvSpPr>
          <p:nvPr/>
        </p:nvSpPr>
        <p:spPr bwMode="auto">
          <a:xfrm>
            <a:off x="6788150" y="23156863"/>
            <a:ext cx="15573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smtClean="0">
                <a:solidFill>
                  <a:prstClr val="white"/>
                </a:solidFill>
                <a:latin typeface="Courier" charset="0"/>
                <a:cs typeface="Courier" charset="0"/>
              </a:rPr>
              <a:t>Ejemplo 2</a:t>
            </a:r>
          </a:p>
        </p:txBody>
      </p:sp>
      <p:sp>
        <p:nvSpPr>
          <p:cNvPr id="14367" name="TextBox 110"/>
          <p:cNvSpPr txBox="1">
            <a:spLocks noChangeArrowheads="1"/>
          </p:cNvSpPr>
          <p:nvPr/>
        </p:nvSpPr>
        <p:spPr bwMode="auto">
          <a:xfrm>
            <a:off x="6816725" y="24072850"/>
            <a:ext cx="15557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smtClean="0">
                <a:solidFill>
                  <a:prstClr val="white"/>
                </a:solidFill>
                <a:latin typeface="Courier" charset="0"/>
                <a:cs typeface="Courier" charset="0"/>
              </a:rPr>
              <a:t>Ejemplo 3</a:t>
            </a:r>
          </a:p>
        </p:txBody>
      </p:sp>
      <p:sp>
        <p:nvSpPr>
          <p:cNvPr id="14368" name="TextBox 111"/>
          <p:cNvSpPr txBox="1">
            <a:spLocks noChangeArrowheads="1"/>
          </p:cNvSpPr>
          <p:nvPr/>
        </p:nvSpPr>
        <p:spPr bwMode="auto">
          <a:xfrm>
            <a:off x="6816725" y="25030113"/>
            <a:ext cx="15557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smtClean="0">
                <a:solidFill>
                  <a:prstClr val="white"/>
                </a:solidFill>
                <a:latin typeface="Courier" charset="0"/>
                <a:cs typeface="Courier" charset="0"/>
              </a:rPr>
              <a:t>Ejemplo 4</a:t>
            </a:r>
          </a:p>
        </p:txBody>
      </p:sp>
      <p:sp>
        <p:nvSpPr>
          <p:cNvPr id="14369" name="TextBox 112"/>
          <p:cNvSpPr txBox="1">
            <a:spLocks noChangeArrowheads="1"/>
          </p:cNvSpPr>
          <p:nvPr/>
        </p:nvSpPr>
        <p:spPr bwMode="auto">
          <a:xfrm>
            <a:off x="460375" y="26569988"/>
            <a:ext cx="53371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800" dirty="0" err="1" smtClean="0">
                <a:solidFill>
                  <a:prstClr val="white"/>
                </a:solidFill>
              </a:rPr>
              <a:t>Usa</a:t>
            </a:r>
            <a:r>
              <a:rPr lang="en-US" sz="1800" dirty="0" smtClean="0">
                <a:solidFill>
                  <a:prstClr val="white"/>
                </a:solidFill>
              </a:rPr>
              <a:t> </a:t>
            </a:r>
            <a:r>
              <a:rPr lang="en-US" sz="1800" dirty="0" err="1" smtClean="0">
                <a:solidFill>
                  <a:prstClr val="white"/>
                </a:solidFill>
              </a:rPr>
              <a:t>este</a:t>
            </a:r>
            <a:r>
              <a:rPr lang="en-US" sz="1800" dirty="0" smtClean="0">
                <a:solidFill>
                  <a:prstClr val="white"/>
                </a:solidFill>
              </a:rPr>
              <a:t> </a:t>
            </a:r>
            <a:r>
              <a:rPr lang="en-US" sz="1800" dirty="0" err="1" smtClean="0">
                <a:solidFill>
                  <a:prstClr val="white"/>
                </a:solidFill>
              </a:rPr>
              <a:t>espacio</a:t>
            </a:r>
            <a:r>
              <a:rPr lang="en-US" sz="1800" dirty="0" smtClean="0">
                <a:solidFill>
                  <a:prstClr val="white"/>
                </a:solidFill>
              </a:rPr>
              <a:t> </a:t>
            </a:r>
            <a:r>
              <a:rPr lang="en-US" sz="1800" dirty="0" err="1" smtClean="0">
                <a:solidFill>
                  <a:prstClr val="white"/>
                </a:solidFill>
              </a:rPr>
              <a:t>para</a:t>
            </a:r>
            <a:r>
              <a:rPr lang="en-US" sz="1800" dirty="0" smtClean="0">
                <a:solidFill>
                  <a:prstClr val="white"/>
                </a:solidFill>
              </a:rPr>
              <a:t> </a:t>
            </a:r>
            <a:r>
              <a:rPr lang="en-US" sz="1800" dirty="0" err="1" smtClean="0">
                <a:solidFill>
                  <a:prstClr val="white"/>
                </a:solidFill>
              </a:rPr>
              <a:t>hacer</a:t>
            </a:r>
            <a:r>
              <a:rPr lang="en-US" sz="1800" dirty="0" smtClean="0">
                <a:solidFill>
                  <a:prstClr val="white"/>
                </a:solidFill>
              </a:rPr>
              <a:t> </a:t>
            </a:r>
            <a:r>
              <a:rPr lang="en-US" sz="1800" dirty="0" err="1" smtClean="0">
                <a:solidFill>
                  <a:prstClr val="white"/>
                </a:solidFill>
              </a:rPr>
              <a:t>una</a:t>
            </a:r>
            <a:r>
              <a:rPr lang="en-US" sz="1800" dirty="0" smtClean="0">
                <a:solidFill>
                  <a:prstClr val="white"/>
                </a:solidFill>
              </a:rPr>
              <a:t> </a:t>
            </a:r>
            <a:r>
              <a:rPr lang="en-US" sz="1800" dirty="0" err="1" smtClean="0">
                <a:solidFill>
                  <a:prstClr val="white"/>
                </a:solidFill>
              </a:rPr>
              <a:t>conclusión</a:t>
            </a:r>
            <a:r>
              <a:rPr lang="en-US" sz="1800" dirty="0" smtClean="0">
                <a:solidFill>
                  <a:prstClr val="white"/>
                </a:solidFill>
              </a:rPr>
              <a:t> o </a:t>
            </a:r>
            <a:r>
              <a:rPr lang="en-US" sz="1800" dirty="0" err="1" smtClean="0">
                <a:solidFill>
                  <a:prstClr val="white"/>
                </a:solidFill>
              </a:rPr>
              <a:t>para</a:t>
            </a:r>
            <a:r>
              <a:rPr lang="en-US" sz="1800" dirty="0" smtClean="0">
                <a:solidFill>
                  <a:prstClr val="white"/>
                </a:solidFill>
              </a:rPr>
              <a:t> </a:t>
            </a:r>
            <a:r>
              <a:rPr lang="en-US" sz="1800" dirty="0" err="1" smtClean="0">
                <a:solidFill>
                  <a:prstClr val="white"/>
                </a:solidFill>
              </a:rPr>
              <a:t>agregar</a:t>
            </a:r>
            <a:r>
              <a:rPr lang="en-US" sz="1800" dirty="0" smtClean="0">
                <a:solidFill>
                  <a:prstClr val="white"/>
                </a:solidFill>
              </a:rPr>
              <a:t> un </a:t>
            </a:r>
            <a:r>
              <a:rPr lang="en-US" sz="1800" dirty="0" err="1" smtClean="0">
                <a:solidFill>
                  <a:prstClr val="white"/>
                </a:solidFill>
              </a:rPr>
              <a:t>llamado</a:t>
            </a:r>
            <a:r>
              <a:rPr lang="en-US" sz="1800" dirty="0" smtClean="0">
                <a:solidFill>
                  <a:prstClr val="white"/>
                </a:solidFill>
              </a:rPr>
              <a:t> a la </a:t>
            </a:r>
            <a:r>
              <a:rPr lang="en-US" sz="1800" dirty="0" err="1" smtClean="0">
                <a:solidFill>
                  <a:prstClr val="white"/>
                </a:solidFill>
              </a:rPr>
              <a:t>acci</a:t>
            </a:r>
            <a:r>
              <a:rPr lang="en-US" sz="1800" dirty="0" err="1" smtClean="0">
                <a:solidFill>
                  <a:prstClr val="white"/>
                </a:solidFill>
              </a:rPr>
              <a:t>ón</a:t>
            </a:r>
            <a:endParaRPr lang="en-US" sz="1800" dirty="0" smtClean="0">
              <a:solidFill>
                <a:prstClr val="white"/>
              </a:solidFill>
            </a:endParaRPr>
          </a:p>
        </p:txBody>
      </p:sp>
      <p:sp>
        <p:nvSpPr>
          <p:cNvPr id="14370" name="TextBox 75"/>
          <p:cNvSpPr txBox="1">
            <a:spLocks noChangeArrowheads="1"/>
          </p:cNvSpPr>
          <p:nvPr/>
        </p:nvSpPr>
        <p:spPr bwMode="auto">
          <a:xfrm>
            <a:off x="6389688" y="26403300"/>
            <a:ext cx="25225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200" dirty="0" err="1" smtClean="0">
                <a:solidFill>
                  <a:prstClr val="white"/>
                </a:solidFill>
              </a:rPr>
              <a:t>Tu</a:t>
            </a:r>
            <a:r>
              <a:rPr lang="en-US" sz="1200" dirty="0" smtClean="0">
                <a:solidFill>
                  <a:prstClr val="white"/>
                </a:solidFill>
              </a:rPr>
              <a:t> logo </a:t>
            </a:r>
            <a:r>
              <a:rPr lang="en-US" sz="1200" dirty="0" err="1" smtClean="0">
                <a:solidFill>
                  <a:prstClr val="white"/>
                </a:solidFill>
              </a:rPr>
              <a:t>aqu</a:t>
            </a:r>
            <a:r>
              <a:rPr lang="en-US" sz="1200" dirty="0" err="1" smtClean="0">
                <a:solidFill>
                  <a:prstClr val="white"/>
                </a:solidFill>
              </a:rPr>
              <a:t>í</a:t>
            </a:r>
            <a:r>
              <a:rPr lang="en-US" sz="1200" dirty="0" smtClean="0">
                <a:solidFill>
                  <a:prstClr val="white"/>
                </a:solidFill>
              </a:rPr>
              <a:t>:</a:t>
            </a:r>
            <a:endParaRPr lang="en-US" sz="1200" dirty="0" smtClean="0">
              <a:solidFill>
                <a:prstClr val="white"/>
              </a:solidFill>
            </a:endParaRPr>
          </a:p>
        </p:txBody>
      </p:sp>
      <p:sp>
        <p:nvSpPr>
          <p:cNvPr id="85" name="Down Ribbon 84"/>
          <p:cNvSpPr/>
          <p:nvPr/>
        </p:nvSpPr>
        <p:spPr>
          <a:xfrm rot="10800000" flipV="1">
            <a:off x="6338888" y="26692225"/>
            <a:ext cx="2573337" cy="631825"/>
          </a:xfrm>
          <a:prstGeom prst="ribbon">
            <a:avLst>
              <a:gd name="adj1" fmla="val 16667"/>
              <a:gd name="adj2" fmla="val 67982"/>
            </a:avLst>
          </a:prstGeom>
          <a:solidFill>
            <a:srgbClr val="EE8F4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prstClr val="white"/>
              </a:solidFill>
              <a:latin typeface="Calibri"/>
            </a:endParaRPr>
          </a:p>
        </p:txBody>
      </p:sp>
      <p:pic>
        <p:nvPicPr>
          <p:cNvPr id="14372" name="Picture 76" descr="HS_Logo_Small.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92938" y="26893838"/>
            <a:ext cx="1246187"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41863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4399</TotalTime>
  <Words>1411</Words>
  <Application>Microsoft Macintosh PowerPoint</Application>
  <PresentationFormat>Custom</PresentationFormat>
  <Paragraphs>229</Paragraphs>
  <Slides>7</Slides>
  <Notes>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7</vt:i4>
      </vt:variant>
    </vt:vector>
  </HeadingPairs>
  <TitlesOfParts>
    <vt:vector size="10" baseType="lpstr">
      <vt:lpstr>Office Theme</vt:lpstr>
      <vt:lpstr>1_Office Theme</vt:lpstr>
      <vt:lpstr>Microsoft Excel 97 - 2004 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HubSpot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Demond Wong</dc:creator>
  <cp:lastModifiedBy>Carolina Samsing</cp:lastModifiedBy>
  <cp:revision>114</cp:revision>
  <dcterms:created xsi:type="dcterms:W3CDTF">2013-02-06T15:19:00Z</dcterms:created>
  <dcterms:modified xsi:type="dcterms:W3CDTF">2015-05-20T21:43:43Z</dcterms:modified>
</cp:coreProperties>
</file>